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B69C7-9732-484D-A7D3-1DB5115435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A99B-5FD1-4716-87CF-4328D1751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</a:rPr>
              <a:t>Ph</a:t>
            </a:r>
            <a:r>
              <a:rPr lang="en-US" sz="4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 MÔN</a:t>
            </a:r>
            <a:r>
              <a:rPr lang="en-US" sz="6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 CHUYỆN</a:t>
            </a:r>
            <a:endParaRPr lang="en-US" sz="4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0638"/>
            <a:ext cx="9317038" cy="6837362"/>
            <a:chOff x="14" y="-9"/>
            <a:chExt cx="5781" cy="4329"/>
          </a:xfrm>
        </p:grpSpPr>
        <p:pic>
          <p:nvPicPr>
            <p:cNvPr id="14350" name="Picture 14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1" name="Picture 15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2" name="Picture 16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3" name="Picture 1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Box 12"/>
          <p:cNvSpPr txBox="1"/>
          <p:nvPr/>
        </p:nvSpPr>
        <p:spPr>
          <a:xfrm>
            <a:off x="228600" y="533400"/>
            <a:ext cx="89154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436" y="4876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Bạn của Nai Nhỏ</a:t>
            </a:r>
            <a:endParaRPr lang="en-US" sz="32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73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914400" y="0"/>
            <a:ext cx="7620000" cy="2057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0" y="5334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2. H·y nh¾c l¹i lêi cña cha Nai Nhá sau mçi lÇn nghe con kÓ vÒ b¹n m</a:t>
            </a:r>
            <a:r>
              <a:rPr lang="en-US" sz="2800" b="1">
                <a:solidFill>
                  <a:srgbClr val="0000FF"/>
                </a:solidFill>
              </a:rPr>
              <a:t>ình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2286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1143000" y="2286000"/>
            <a:ext cx="8001000" cy="1752600"/>
          </a:xfrm>
          <a:prstGeom prst="flowChartTerminator">
            <a:avLst/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00200" y="2438400"/>
            <a:ext cx="7086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  Nghe Nai Nhá kÓ l¹i hµnh ®éng hÝch ®æ hßn ®¸ to cña b¹n, cha Nai Nhá nãi nh­ thÕ nµo?</a:t>
            </a:r>
          </a:p>
        </p:txBody>
      </p:sp>
      <p:pic>
        <p:nvPicPr>
          <p:cNvPr id="12296" name="Picture 8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1447800" cy="2133600"/>
          </a:xfrm>
          <a:prstGeom prst="rect">
            <a:avLst/>
          </a:prstGeom>
          <a:noFill/>
        </p:spPr>
      </p:pic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1676400" y="4876800"/>
            <a:ext cx="7467600" cy="1676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05000" y="51054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" pitchFamily="34" charset="0"/>
              </a:rPr>
              <a:t>  B¹n con thËt khoÎ. Nh­ng cha vÉn lo cho con.</a:t>
            </a:r>
          </a:p>
        </p:txBody>
      </p:sp>
      <p:pic>
        <p:nvPicPr>
          <p:cNvPr id="12299" name="Picture 11" descr="Bugs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167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/>
      <p:bldP spid="12294" grpId="0" animBg="1"/>
      <p:bldP spid="12295" grpId="0"/>
      <p:bldP spid="12297" grpId="0" animBg="1"/>
      <p:bldP spid="122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143000"/>
            <a:ext cx="1752600" cy="2362200"/>
          </a:xfrm>
          <a:prstGeom prst="rect">
            <a:avLst/>
          </a:prstGeom>
          <a:noFill/>
        </p:spPr>
      </p:pic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143000" y="990600"/>
            <a:ext cx="8001000" cy="1752600"/>
          </a:xfrm>
          <a:prstGeom prst="flowChartTerminator">
            <a:avLst/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28800" y="1143000"/>
            <a:ext cx="6781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   Nghe Nai Nhá kÓ chuyÖn ng­êi b¹n ®· nhanh trÝ kÐo m</a:t>
            </a:r>
            <a:r>
              <a:rPr lang="en-US" sz="2800" b="1">
                <a:solidFill>
                  <a:srgbClr val="0000FF"/>
                </a:solidFill>
              </a:rPr>
              <a:t>ình</a:t>
            </a:r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 ch¹y trèn khái l·o Hæ hung d</a:t>
            </a:r>
            <a:r>
              <a:rPr lang="en-US" sz="2800" b="1">
                <a:solidFill>
                  <a:srgbClr val="0000FF"/>
                </a:solidFill>
              </a:rPr>
              <a:t>ữ</a:t>
            </a:r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, cha Nai Nhá nãi g</a:t>
            </a:r>
            <a:r>
              <a:rPr lang="en-US" sz="2800" b="1">
                <a:solidFill>
                  <a:srgbClr val="0000FF"/>
                </a:solidFill>
              </a:rPr>
              <a:t>ì</a:t>
            </a:r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676400" y="3962400"/>
            <a:ext cx="7467600" cy="1676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828800" y="41148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  B¹n con thËt th«ng minh vµ nhanh nhÑn. nh­ng cha vÉn cßn lo.</a:t>
            </a:r>
          </a:p>
        </p:txBody>
      </p:sp>
      <p:pic>
        <p:nvPicPr>
          <p:cNvPr id="13322" name="Picture 10" descr="Bugs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5200"/>
            <a:ext cx="1676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/>
      <p:bldP spid="13320" grpId="0" animBg="1"/>
      <p:bldP spid="133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143000"/>
            <a:ext cx="1752600" cy="2362200"/>
          </a:xfrm>
          <a:prstGeom prst="rect">
            <a:avLst/>
          </a:prstGeom>
          <a:noFill/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143000" y="990600"/>
            <a:ext cx="8001000" cy="1752600"/>
          </a:xfrm>
          <a:prstGeom prst="flowChartTerminator">
            <a:avLst/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343" name="Picture 7" descr="Bugs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5200"/>
            <a:ext cx="1676400" cy="2590800"/>
          </a:xfrm>
          <a:prstGeom prst="rect">
            <a:avLst/>
          </a:prstGeom>
          <a:noFill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057400" y="1066800"/>
            <a:ext cx="6248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   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Khi nghe con kÓ b¹n con hóc ng· Sãi ®Ó cøu Dª Non, cha Nai Nhá ®· mõng dì nãi víi con nh­ thÕ nµo?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1676400" y="3657600"/>
            <a:ext cx="7467600" cy="2209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905000" y="3733800"/>
            <a:ext cx="7239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H" pitchFamily="34" charset="0"/>
              </a:rPr>
              <a:t>   </a:t>
            </a:r>
            <a:r>
              <a:rPr lang="en-US" sz="3200">
                <a:solidFill>
                  <a:srgbClr val="FF0000"/>
                </a:solidFill>
                <a:latin typeface=".VnTimeH" pitchFamily="34" charset="0"/>
              </a:rPr>
              <a:t>®</a:t>
            </a: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ã chÝnh lµ ®iÒu tèt nhÊt. Con trai bÐ báng cña cha, con cã mét ng­êi b¹n nh­ vËy th</a:t>
            </a:r>
            <a:r>
              <a:rPr lang="en-US" sz="2800" b="1">
                <a:solidFill>
                  <a:srgbClr val="FF0000"/>
                </a:solidFill>
              </a:rPr>
              <a:t>ì</a:t>
            </a: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 cha kh«ng ph¶i lo l¾ng mét chót nµo n­a.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4" grpId="0"/>
      <p:bldP spid="14345" grpId="0" animBg="1"/>
      <p:bldP spid="143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6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96" y="3272"/>
              <a:ext cx="859" cy="952"/>
              <a:chOff x="2794" y="2160"/>
              <a:chExt cx="1154" cy="1279"/>
            </a:xfrm>
          </p:grpSpPr>
          <p:sp>
            <p:nvSpPr>
              <p:cNvPr id="15367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/>
                <a:ahLst/>
                <a:cxnLst>
                  <a:cxn ang="0">
                    <a:pos x="31" y="60"/>
                  </a:cxn>
                  <a:cxn ang="0">
                    <a:pos x="18" y="57"/>
                  </a:cxn>
                  <a:cxn ang="0">
                    <a:pos x="9" y="50"/>
                  </a:cxn>
                  <a:cxn ang="0">
                    <a:pos x="2" y="41"/>
                  </a:cxn>
                  <a:cxn ang="0">
                    <a:pos x="0" y="30"/>
                  </a:cxn>
                  <a:cxn ang="0">
                    <a:pos x="2" y="18"/>
                  </a:cxn>
                  <a:cxn ang="0">
                    <a:pos x="9" y="8"/>
                  </a:cxn>
                  <a:cxn ang="0">
                    <a:pos x="18" y="2"/>
                  </a:cxn>
                  <a:cxn ang="0">
                    <a:pos x="31" y="0"/>
                  </a:cxn>
                  <a:cxn ang="0">
                    <a:pos x="42" y="2"/>
                  </a:cxn>
                  <a:cxn ang="0">
                    <a:pos x="52" y="8"/>
                  </a:cxn>
                  <a:cxn ang="0">
                    <a:pos x="58" y="18"/>
                  </a:cxn>
                  <a:cxn ang="0">
                    <a:pos x="61" y="30"/>
                  </a:cxn>
                  <a:cxn ang="0">
                    <a:pos x="58" y="41"/>
                  </a:cxn>
                  <a:cxn ang="0">
                    <a:pos x="52" y="50"/>
                  </a:cxn>
                  <a:cxn ang="0">
                    <a:pos x="42" y="57"/>
                  </a:cxn>
                  <a:cxn ang="0">
                    <a:pos x="31" y="60"/>
                  </a:cxn>
                </a:cxnLst>
                <a:rect l="0" t="0" r="r" b="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9" name="Freeform 9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/>
                <a:ahLst/>
                <a:cxnLst>
                  <a:cxn ang="0">
                    <a:pos x="50" y="182"/>
                  </a:cxn>
                  <a:cxn ang="0">
                    <a:pos x="80" y="182"/>
                  </a:cxn>
                  <a:cxn ang="0">
                    <a:pos x="85" y="174"/>
                  </a:cxn>
                  <a:cxn ang="0">
                    <a:pos x="98" y="154"/>
                  </a:cxn>
                  <a:cxn ang="0">
                    <a:pos x="113" y="125"/>
                  </a:cxn>
                  <a:cxn ang="0">
                    <a:pos x="125" y="91"/>
                  </a:cxn>
                  <a:cxn ang="0">
                    <a:pos x="132" y="58"/>
                  </a:cxn>
                  <a:cxn ang="0">
                    <a:pos x="128" y="29"/>
                  </a:cxn>
                  <a:cxn ang="0">
                    <a:pos x="107" y="9"/>
                  </a:cxn>
                  <a:cxn ang="0">
                    <a:pos x="67" y="0"/>
                  </a:cxn>
                  <a:cxn ang="0">
                    <a:pos x="25" y="9"/>
                  </a:cxn>
                  <a:cxn ang="0">
                    <a:pos x="4" y="29"/>
                  </a:cxn>
                  <a:cxn ang="0">
                    <a:pos x="0" y="58"/>
                  </a:cxn>
                  <a:cxn ang="0">
                    <a:pos x="6" y="91"/>
                  </a:cxn>
                  <a:cxn ang="0">
                    <a:pos x="18" y="125"/>
                  </a:cxn>
                  <a:cxn ang="0">
                    <a:pos x="33" y="154"/>
                  </a:cxn>
                  <a:cxn ang="0">
                    <a:pos x="46" y="174"/>
                  </a:cxn>
                  <a:cxn ang="0">
                    <a:pos x="50" y="182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/>
                <a:ahLst/>
                <a:cxnLst>
                  <a:cxn ang="0">
                    <a:pos x="50" y="182"/>
                  </a:cxn>
                  <a:cxn ang="0">
                    <a:pos x="80" y="182"/>
                  </a:cxn>
                  <a:cxn ang="0">
                    <a:pos x="85" y="174"/>
                  </a:cxn>
                  <a:cxn ang="0">
                    <a:pos x="98" y="154"/>
                  </a:cxn>
                  <a:cxn ang="0">
                    <a:pos x="113" y="125"/>
                  </a:cxn>
                  <a:cxn ang="0">
                    <a:pos x="125" y="91"/>
                  </a:cxn>
                  <a:cxn ang="0">
                    <a:pos x="132" y="58"/>
                  </a:cxn>
                  <a:cxn ang="0">
                    <a:pos x="128" y="29"/>
                  </a:cxn>
                  <a:cxn ang="0">
                    <a:pos x="107" y="9"/>
                  </a:cxn>
                  <a:cxn ang="0">
                    <a:pos x="67" y="0"/>
                  </a:cxn>
                  <a:cxn ang="0">
                    <a:pos x="25" y="9"/>
                  </a:cxn>
                  <a:cxn ang="0">
                    <a:pos x="4" y="29"/>
                  </a:cxn>
                  <a:cxn ang="0">
                    <a:pos x="0" y="58"/>
                  </a:cxn>
                  <a:cxn ang="0">
                    <a:pos x="6" y="91"/>
                  </a:cxn>
                  <a:cxn ang="0">
                    <a:pos x="18" y="125"/>
                  </a:cxn>
                  <a:cxn ang="0">
                    <a:pos x="33" y="154"/>
                  </a:cxn>
                  <a:cxn ang="0">
                    <a:pos x="46" y="174"/>
                  </a:cxn>
                  <a:cxn ang="0">
                    <a:pos x="50" y="182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/>
                <a:ahLst/>
                <a:cxnLst>
                  <a:cxn ang="0">
                    <a:pos x="163" y="144"/>
                  </a:cxn>
                  <a:cxn ang="0">
                    <a:pos x="177" y="118"/>
                  </a:cxn>
                  <a:cxn ang="0">
                    <a:pos x="172" y="110"/>
                  </a:cxn>
                  <a:cxn ang="0">
                    <a:pos x="161" y="89"/>
                  </a:cxn>
                  <a:cxn ang="0">
                    <a:pos x="144" y="62"/>
                  </a:cxn>
                  <a:cxn ang="0">
                    <a:pos x="122" y="33"/>
                  </a:cxn>
                  <a:cxn ang="0">
                    <a:pos x="95" y="11"/>
                  </a:cxn>
                  <a:cxn ang="0">
                    <a:pos x="69" y="0"/>
                  </a:cxn>
                  <a:cxn ang="0">
                    <a:pos x="40" y="7"/>
                  </a:cxn>
                  <a:cxn ang="0">
                    <a:pos x="14" y="38"/>
                  </a:cxn>
                  <a:cxn ang="0">
                    <a:pos x="3" y="60"/>
                  </a:cxn>
                  <a:cxn ang="0">
                    <a:pos x="0" y="78"/>
                  </a:cxn>
                  <a:cxn ang="0">
                    <a:pos x="1" y="94"/>
                  </a:cxn>
                  <a:cxn ang="0">
                    <a:pos x="8" y="106"/>
                  </a:cxn>
                  <a:cxn ang="0">
                    <a:pos x="17" y="117"/>
                  </a:cxn>
                  <a:cxn ang="0">
                    <a:pos x="30" y="126"/>
                  </a:cxn>
                  <a:cxn ang="0">
                    <a:pos x="46" y="132"/>
                  </a:cxn>
                  <a:cxn ang="0">
                    <a:pos x="62" y="138"/>
                  </a:cxn>
                  <a:cxn ang="0">
                    <a:pos x="79" y="141"/>
                  </a:cxn>
                  <a:cxn ang="0">
                    <a:pos x="98" y="143"/>
                  </a:cxn>
                  <a:cxn ang="0">
                    <a:pos x="115" y="144"/>
                  </a:cxn>
                  <a:cxn ang="0">
                    <a:pos x="130" y="146"/>
                  </a:cxn>
                  <a:cxn ang="0">
                    <a:pos x="144" y="146"/>
                  </a:cxn>
                  <a:cxn ang="0">
                    <a:pos x="154" y="144"/>
                  </a:cxn>
                  <a:cxn ang="0">
                    <a:pos x="161" y="144"/>
                  </a:cxn>
                  <a:cxn ang="0">
                    <a:pos x="163" y="144"/>
                  </a:cxn>
                </a:cxnLst>
                <a:rect l="0" t="0" r="r" b="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/>
                <a:ahLst/>
                <a:cxnLst>
                  <a:cxn ang="0">
                    <a:pos x="178" y="27"/>
                  </a:cxn>
                  <a:cxn ang="0">
                    <a:pos x="164" y="1"/>
                  </a:cxn>
                  <a:cxn ang="0">
                    <a:pos x="162" y="1"/>
                  </a:cxn>
                  <a:cxn ang="0">
                    <a:pos x="155" y="1"/>
                  </a:cxn>
                  <a:cxn ang="0">
                    <a:pos x="145" y="0"/>
                  </a:cxn>
                  <a:cxn ang="0">
                    <a:pos x="131" y="0"/>
                  </a:cxn>
                  <a:cxn ang="0">
                    <a:pos x="116" y="1"/>
                  </a:cxn>
                  <a:cxn ang="0">
                    <a:pos x="99" y="2"/>
                  </a:cxn>
                  <a:cxn ang="0">
                    <a:pos x="80" y="5"/>
                  </a:cxn>
                  <a:cxn ang="0">
                    <a:pos x="63" y="7"/>
                  </a:cxn>
                  <a:cxn ang="0">
                    <a:pos x="46" y="13"/>
                  </a:cxn>
                  <a:cxn ang="0">
                    <a:pos x="31" y="18"/>
                  </a:cxn>
                  <a:cxn ang="0">
                    <a:pos x="18" y="27"/>
                  </a:cxn>
                  <a:cxn ang="0">
                    <a:pos x="8" y="37"/>
                  </a:cxn>
                  <a:cxn ang="0">
                    <a:pos x="2" y="50"/>
                  </a:cxn>
                  <a:cxn ang="0">
                    <a:pos x="0" y="65"/>
                  </a:cxn>
                  <a:cxn ang="0">
                    <a:pos x="4" y="83"/>
                  </a:cxn>
                  <a:cxn ang="0">
                    <a:pos x="14" y="104"/>
                  </a:cxn>
                  <a:cxn ang="0">
                    <a:pos x="41" y="135"/>
                  </a:cxn>
                  <a:cxn ang="0">
                    <a:pos x="69" y="143"/>
                  </a:cxn>
                  <a:cxn ang="0">
                    <a:pos x="96" y="132"/>
                  </a:cxn>
                  <a:cxn ang="0">
                    <a:pos x="122" y="111"/>
                  </a:cxn>
                  <a:cxn ang="0">
                    <a:pos x="145" y="83"/>
                  </a:cxn>
                  <a:cxn ang="0">
                    <a:pos x="162" y="55"/>
                  </a:cxn>
                  <a:cxn ang="0">
                    <a:pos x="174" y="35"/>
                  </a:cxn>
                  <a:cxn ang="0">
                    <a:pos x="178" y="27"/>
                  </a:cxn>
                </a:cxnLst>
                <a:rect l="0" t="0" r="r" b="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52" y="0"/>
                  </a:cxn>
                  <a:cxn ang="0">
                    <a:pos x="47" y="8"/>
                  </a:cxn>
                  <a:cxn ang="0">
                    <a:pos x="35" y="29"/>
                  </a:cxn>
                  <a:cxn ang="0">
                    <a:pos x="20" y="57"/>
                  </a:cxn>
                  <a:cxn ang="0">
                    <a:pos x="7" y="90"/>
                  </a:cxn>
                  <a:cxn ang="0">
                    <a:pos x="0" y="123"/>
                  </a:cxn>
                  <a:cxn ang="0">
                    <a:pos x="5" y="152"/>
                  </a:cxn>
                  <a:cxn ang="0">
                    <a:pos x="24" y="172"/>
                  </a:cxn>
                  <a:cxn ang="0">
                    <a:pos x="64" y="181"/>
                  </a:cxn>
                  <a:cxn ang="0">
                    <a:pos x="106" y="172"/>
                  </a:cxn>
                  <a:cxn ang="0">
                    <a:pos x="127" y="152"/>
                  </a:cxn>
                  <a:cxn ang="0">
                    <a:pos x="132" y="123"/>
                  </a:cxn>
                  <a:cxn ang="0">
                    <a:pos x="127" y="90"/>
                  </a:cxn>
                  <a:cxn ang="0">
                    <a:pos x="114" y="57"/>
                  </a:cxn>
                  <a:cxn ang="0">
                    <a:pos x="99" y="29"/>
                  </a:cxn>
                  <a:cxn ang="0">
                    <a:pos x="86" y="8"/>
                  </a:cxn>
                  <a:cxn ang="0">
                    <a:pos x="82" y="0"/>
                  </a:cxn>
                </a:cxnLst>
                <a:rect l="0" t="0" r="r" b="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0" y="26"/>
                  </a:cxn>
                  <a:cxn ang="0">
                    <a:pos x="5" y="34"/>
                  </a:cxn>
                  <a:cxn ang="0">
                    <a:pos x="16" y="55"/>
                  </a:cxn>
                  <a:cxn ang="0">
                    <a:pos x="33" y="83"/>
                  </a:cxn>
                  <a:cxn ang="0">
                    <a:pos x="56" y="110"/>
                  </a:cxn>
                  <a:cxn ang="0">
                    <a:pos x="82" y="132"/>
                  </a:cxn>
                  <a:cxn ang="0">
                    <a:pos x="109" y="144"/>
                  </a:cxn>
                  <a:cxn ang="0">
                    <a:pos x="137" y="137"/>
                  </a:cxn>
                  <a:cxn ang="0">
                    <a:pos x="164" y="106"/>
                  </a:cxn>
                  <a:cxn ang="0">
                    <a:pos x="174" y="85"/>
                  </a:cxn>
                  <a:cxn ang="0">
                    <a:pos x="177" y="67"/>
                  </a:cxn>
                  <a:cxn ang="0">
                    <a:pos x="176" y="50"/>
                  </a:cxn>
                  <a:cxn ang="0">
                    <a:pos x="170" y="38"/>
                  </a:cxn>
                  <a:cxn ang="0">
                    <a:pos x="161" y="27"/>
                  </a:cxn>
                  <a:cxn ang="0">
                    <a:pos x="147" y="19"/>
                  </a:cxn>
                  <a:cxn ang="0">
                    <a:pos x="132" y="12"/>
                  </a:cxn>
                  <a:cxn ang="0">
                    <a:pos x="116" y="8"/>
                  </a:cxn>
                  <a:cxn ang="0">
                    <a:pos x="98" y="4"/>
                  </a:cxn>
                  <a:cxn ang="0">
                    <a:pos x="81" y="2"/>
                  </a:cxn>
                  <a:cxn ang="0">
                    <a:pos x="63" y="1"/>
                  </a:cxn>
                  <a:cxn ang="0">
                    <a:pos x="48" y="0"/>
                  </a:cxn>
                  <a:cxn ang="0">
                    <a:pos x="35" y="0"/>
                  </a:cxn>
                  <a:cxn ang="0">
                    <a:pos x="24" y="1"/>
                  </a:cxn>
                  <a:cxn ang="0">
                    <a:pos x="17" y="1"/>
                  </a:cxn>
                  <a:cxn ang="0">
                    <a:pos x="15" y="1"/>
                  </a:cxn>
                </a:cxnLst>
                <a:rect l="0" t="0" r="r" b="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15" y="142"/>
                  </a:cxn>
                  <a:cxn ang="0">
                    <a:pos x="17" y="142"/>
                  </a:cxn>
                  <a:cxn ang="0">
                    <a:pos x="24" y="142"/>
                  </a:cxn>
                  <a:cxn ang="0">
                    <a:pos x="34" y="143"/>
                  </a:cxn>
                  <a:cxn ang="0">
                    <a:pos x="48" y="143"/>
                  </a:cxn>
                  <a:cxn ang="0">
                    <a:pos x="63" y="142"/>
                  </a:cxn>
                  <a:cxn ang="0">
                    <a:pos x="80" y="141"/>
                  </a:cxn>
                  <a:cxn ang="0">
                    <a:pos x="99" y="139"/>
                  </a:cxn>
                  <a:cxn ang="0">
                    <a:pos x="116" y="135"/>
                  </a:cxn>
                  <a:cxn ang="0">
                    <a:pos x="133" y="131"/>
                  </a:cxn>
                  <a:cxn ang="0">
                    <a:pos x="148" y="125"/>
                  </a:cxn>
                  <a:cxn ang="0">
                    <a:pos x="161" y="117"/>
                  </a:cxn>
                  <a:cxn ang="0">
                    <a:pos x="171" y="106"/>
                  </a:cxn>
                  <a:cxn ang="0">
                    <a:pos x="177" y="94"/>
                  </a:cxn>
                  <a:cxn ang="0">
                    <a:pos x="180" y="79"/>
                  </a:cxn>
                  <a:cxn ang="0">
                    <a:pos x="175" y="60"/>
                  </a:cxn>
                  <a:cxn ang="0">
                    <a:pos x="166" y="40"/>
                  </a:cxn>
                  <a:cxn ang="0">
                    <a:pos x="138" y="7"/>
                  </a:cxn>
                  <a:cxn ang="0">
                    <a:pos x="109" y="0"/>
                  </a:cxn>
                  <a:cxn ang="0">
                    <a:pos x="82" y="10"/>
                  </a:cxn>
                  <a:cxn ang="0">
                    <a:pos x="56" y="32"/>
                  </a:cxn>
                  <a:cxn ang="0">
                    <a:pos x="33" y="59"/>
                  </a:cxn>
                  <a:cxn ang="0">
                    <a:pos x="16" y="87"/>
                  </a:cxn>
                  <a:cxn ang="0">
                    <a:pos x="4" y="108"/>
                  </a:cxn>
                  <a:cxn ang="0">
                    <a:pos x="0" y="116"/>
                  </a:cxn>
                </a:cxnLst>
                <a:rect l="0" t="0" r="r" b="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6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8" y="23"/>
                  </a:cxn>
                  <a:cxn ang="0">
                    <a:pos x="3" y="21"/>
                  </a:cxn>
                  <a:cxn ang="0">
                    <a:pos x="1" y="16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3" y="3"/>
                  </a:cxn>
                  <a:cxn ang="0">
                    <a:pos x="8" y="1"/>
                  </a:cxn>
                  <a:cxn ang="0">
                    <a:pos x="12" y="0"/>
                  </a:cxn>
                  <a:cxn ang="0">
                    <a:pos x="17" y="1"/>
                  </a:cxn>
                  <a:cxn ang="0">
                    <a:pos x="20" y="3"/>
                  </a:cxn>
                  <a:cxn ang="0">
                    <a:pos x="23" y="7"/>
                  </a:cxn>
                  <a:cxn ang="0">
                    <a:pos x="24" y="11"/>
                  </a:cxn>
                  <a:cxn ang="0">
                    <a:pos x="23" y="16"/>
                  </a:cxn>
                  <a:cxn ang="0">
                    <a:pos x="20" y="21"/>
                  </a:cxn>
                  <a:cxn ang="0">
                    <a:pos x="17" y="23"/>
                  </a:cxn>
                  <a:cxn ang="0">
                    <a:pos x="12" y="24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17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1" y="73"/>
                  </a:cxn>
                  <a:cxn ang="0">
                    <a:pos x="33" y="70"/>
                  </a:cxn>
                  <a:cxn ang="0">
                    <a:pos x="38" y="62"/>
                  </a:cxn>
                  <a:cxn ang="0">
                    <a:pos x="43" y="50"/>
                  </a:cxn>
                  <a:cxn ang="0">
                    <a:pos x="49" y="36"/>
                  </a:cxn>
                  <a:cxn ang="0">
                    <a:pos x="52" y="24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4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2"/>
                  </a:cxn>
                  <a:cxn ang="0">
                    <a:pos x="17" y="70"/>
                  </a:cxn>
                  <a:cxn ang="0">
                    <a:pos x="19" y="73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1" y="73"/>
                  </a:cxn>
                  <a:cxn ang="0">
                    <a:pos x="33" y="70"/>
                  </a:cxn>
                  <a:cxn ang="0">
                    <a:pos x="38" y="62"/>
                  </a:cxn>
                  <a:cxn ang="0">
                    <a:pos x="43" y="50"/>
                  </a:cxn>
                  <a:cxn ang="0">
                    <a:pos x="49" y="36"/>
                  </a:cxn>
                  <a:cxn ang="0">
                    <a:pos x="52" y="24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4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2"/>
                  </a:cxn>
                  <a:cxn ang="0">
                    <a:pos x="17" y="70"/>
                  </a:cxn>
                  <a:cxn ang="0">
                    <a:pos x="19" y="73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19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/>
                <a:ahLst/>
                <a:cxnLst>
                  <a:cxn ang="0">
                    <a:pos x="66" y="58"/>
                  </a:cxn>
                  <a:cxn ang="0">
                    <a:pos x="71" y="48"/>
                  </a:cxn>
                  <a:cxn ang="0">
                    <a:pos x="70" y="44"/>
                  </a:cxn>
                  <a:cxn ang="0">
                    <a:pos x="64" y="36"/>
                  </a:cxn>
                  <a:cxn ang="0">
                    <a:pos x="58" y="25"/>
                  </a:cxn>
                  <a:cxn ang="0">
                    <a:pos x="49" y="14"/>
                  </a:cxn>
                  <a:cxn ang="0">
                    <a:pos x="39" y="5"/>
                  </a:cxn>
                  <a:cxn ang="0">
                    <a:pos x="28" y="0"/>
                  </a:cxn>
                  <a:cxn ang="0">
                    <a:pos x="16" y="4"/>
                  </a:cxn>
                  <a:cxn ang="0">
                    <a:pos x="6" y="17"/>
                  </a:cxn>
                  <a:cxn ang="0">
                    <a:pos x="0" y="33"/>
                  </a:cxn>
                  <a:cxn ang="0">
                    <a:pos x="3" y="43"/>
                  </a:cxn>
                  <a:cxn ang="0">
                    <a:pos x="11" y="51"/>
                  </a:cxn>
                  <a:cxn ang="0">
                    <a:pos x="25" y="56"/>
                  </a:cxn>
                  <a:cxn ang="0">
                    <a:pos x="39" y="58"/>
                  </a:cxn>
                  <a:cxn ang="0">
                    <a:pos x="52" y="58"/>
                  </a:cxn>
                  <a:cxn ang="0">
                    <a:pos x="62" y="58"/>
                  </a:cxn>
                  <a:cxn ang="0">
                    <a:pos x="66" y="58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Freeform 20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/>
                <a:ahLst/>
                <a:cxnLst>
                  <a:cxn ang="0">
                    <a:pos x="71" y="10"/>
                  </a:cxn>
                  <a:cxn ang="0">
                    <a:pos x="66" y="0"/>
                  </a:cxn>
                  <a:cxn ang="0">
                    <a:pos x="62" y="0"/>
                  </a:cxn>
                  <a:cxn ang="0">
                    <a:pos x="53" y="0"/>
                  </a:cxn>
                  <a:cxn ang="0">
                    <a:pos x="39" y="0"/>
                  </a:cxn>
                  <a:cxn ang="0">
                    <a:pos x="25" y="2"/>
                  </a:cxn>
                  <a:cxn ang="0">
                    <a:pos x="13" y="7"/>
                  </a:cxn>
                  <a:cxn ang="0">
                    <a:pos x="3" y="15"/>
                  </a:cxn>
                  <a:cxn ang="0">
                    <a:pos x="0" y="25"/>
                  </a:cxn>
                  <a:cxn ang="0">
                    <a:pos x="6" y="42"/>
                  </a:cxn>
                  <a:cxn ang="0">
                    <a:pos x="16" y="54"/>
                  </a:cxn>
                  <a:cxn ang="0">
                    <a:pos x="28" y="57"/>
                  </a:cxn>
                  <a:cxn ang="0">
                    <a:pos x="39" y="53"/>
                  </a:cxn>
                  <a:cxn ang="0">
                    <a:pos x="49" y="44"/>
                  </a:cxn>
                  <a:cxn ang="0">
                    <a:pos x="58" y="33"/>
                  </a:cxn>
                  <a:cxn ang="0">
                    <a:pos x="64" y="22"/>
                  </a:cxn>
                  <a:cxn ang="0">
                    <a:pos x="70" y="14"/>
                  </a:cxn>
                  <a:cxn ang="0">
                    <a:pos x="71" y="10"/>
                  </a:cxn>
                </a:cxnLst>
                <a:rect l="0" t="0" r="r" b="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21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0" y="0"/>
                  </a:cxn>
                  <a:cxn ang="0">
                    <a:pos x="18" y="4"/>
                  </a:cxn>
                  <a:cxn ang="0">
                    <a:pos x="14" y="12"/>
                  </a:cxn>
                  <a:cxn ang="0">
                    <a:pos x="8" y="23"/>
                  </a:cxn>
                  <a:cxn ang="0">
                    <a:pos x="2" y="36"/>
                  </a:cxn>
                  <a:cxn ang="0">
                    <a:pos x="0" y="50"/>
                  </a:cxn>
                  <a:cxn ang="0">
                    <a:pos x="1" y="61"/>
                  </a:cxn>
                  <a:cxn ang="0">
                    <a:pos x="9" y="69"/>
                  </a:cxn>
                  <a:cxn ang="0">
                    <a:pos x="25" y="73"/>
                  </a:cxn>
                  <a:cxn ang="0">
                    <a:pos x="41" y="69"/>
                  </a:cxn>
                  <a:cxn ang="0">
                    <a:pos x="50" y="61"/>
                  </a:cxn>
                  <a:cxn ang="0">
                    <a:pos x="52" y="50"/>
                  </a:cxn>
                  <a:cxn ang="0">
                    <a:pos x="49" y="36"/>
                  </a:cxn>
                  <a:cxn ang="0">
                    <a:pos x="45" y="23"/>
                  </a:cxn>
                  <a:cxn ang="0">
                    <a:pos x="39" y="12"/>
                  </a:cxn>
                  <a:cxn ang="0">
                    <a:pos x="34" y="4"/>
                  </a:cxn>
                  <a:cxn ang="0">
                    <a:pos x="32" y="0"/>
                  </a:cxn>
                </a:cxnLst>
                <a:rect l="0" t="0" r="r" b="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Freeform 22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22"/>
                  </a:cxn>
                  <a:cxn ang="0">
                    <a:pos x="14" y="33"/>
                  </a:cxn>
                  <a:cxn ang="0">
                    <a:pos x="23" y="44"/>
                  </a:cxn>
                  <a:cxn ang="0">
                    <a:pos x="32" y="53"/>
                  </a:cxn>
                  <a:cxn ang="0">
                    <a:pos x="44" y="57"/>
                  </a:cxn>
                  <a:cxn ang="0">
                    <a:pos x="55" y="54"/>
                  </a:cxn>
                  <a:cxn ang="0">
                    <a:pos x="66" y="42"/>
                  </a:cxn>
                  <a:cxn ang="0">
                    <a:pos x="71" y="25"/>
                  </a:cxn>
                  <a:cxn ang="0">
                    <a:pos x="68" y="15"/>
                  </a:cxn>
                  <a:cxn ang="0">
                    <a:pos x="60" y="7"/>
                  </a:cxn>
                  <a:cxn ang="0">
                    <a:pos x="46" y="2"/>
                  </a:cxn>
                  <a:cxn ang="0">
                    <a:pos x="32" y="0"/>
                  </a:cxn>
                  <a:cxn ang="0">
                    <a:pos x="19" y="0"/>
                  </a:cxn>
                  <a:cxn ang="0">
                    <a:pos x="9" y="0"/>
                  </a:cxn>
                  <a:cxn ang="0">
                    <a:pos x="6" y="0"/>
                  </a:cxn>
                </a:cxnLst>
                <a:rect l="0" t="0" r="r" b="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Freeform 23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6" y="57"/>
                  </a:cxn>
                  <a:cxn ang="0">
                    <a:pos x="9" y="57"/>
                  </a:cxn>
                  <a:cxn ang="0">
                    <a:pos x="19" y="57"/>
                  </a:cxn>
                  <a:cxn ang="0">
                    <a:pos x="32" y="57"/>
                  </a:cxn>
                  <a:cxn ang="0">
                    <a:pos x="46" y="55"/>
                  </a:cxn>
                  <a:cxn ang="0">
                    <a:pos x="59" y="50"/>
                  </a:cxn>
                  <a:cxn ang="0">
                    <a:pos x="68" y="43"/>
                  </a:cxn>
                  <a:cxn ang="0">
                    <a:pos x="71" y="32"/>
                  </a:cxn>
                  <a:cxn ang="0">
                    <a:pos x="66" y="17"/>
                  </a:cxn>
                  <a:cxn ang="0">
                    <a:pos x="55" y="4"/>
                  </a:cxn>
                  <a:cxn ang="0">
                    <a:pos x="44" y="0"/>
                  </a:cxn>
                  <a:cxn ang="0">
                    <a:pos x="32" y="4"/>
                  </a:cxn>
                  <a:cxn ang="0">
                    <a:pos x="23" y="13"/>
                  </a:cxn>
                  <a:cxn ang="0">
                    <a:pos x="14" y="23"/>
                  </a:cxn>
                  <a:cxn ang="0">
                    <a:pos x="7" y="35"/>
                  </a:cxn>
                  <a:cxn ang="0">
                    <a:pos x="1" y="43"/>
                  </a:cxn>
                  <a:cxn ang="0">
                    <a:pos x="0" y="47"/>
                  </a:cxn>
                </a:cxnLst>
                <a:rect l="0" t="0" r="r" b="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Freeform 24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/>
                <a:ahLst/>
                <a:cxnLst>
                  <a:cxn ang="0">
                    <a:pos x="11" y="24"/>
                  </a:cxn>
                  <a:cxn ang="0">
                    <a:pos x="7" y="23"/>
                  </a:cxn>
                  <a:cxn ang="0">
                    <a:pos x="3" y="20"/>
                  </a:cxn>
                  <a:cxn ang="0">
                    <a:pos x="1" y="16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3" y="3"/>
                  </a:cxn>
                  <a:cxn ang="0">
                    <a:pos x="7" y="1"/>
                  </a:cxn>
                  <a:cxn ang="0">
                    <a:pos x="11" y="0"/>
                  </a:cxn>
                  <a:cxn ang="0">
                    <a:pos x="16" y="1"/>
                  </a:cxn>
                  <a:cxn ang="0">
                    <a:pos x="20" y="3"/>
                  </a:cxn>
                  <a:cxn ang="0">
                    <a:pos x="23" y="7"/>
                  </a:cxn>
                  <a:cxn ang="0">
                    <a:pos x="24" y="11"/>
                  </a:cxn>
                  <a:cxn ang="0">
                    <a:pos x="23" y="16"/>
                  </a:cxn>
                  <a:cxn ang="0">
                    <a:pos x="20" y="20"/>
                  </a:cxn>
                  <a:cxn ang="0">
                    <a:pos x="16" y="23"/>
                  </a:cxn>
                  <a:cxn ang="0">
                    <a:pos x="11" y="24"/>
                  </a:cxn>
                </a:cxnLst>
                <a:rect l="0" t="0" r="r" b="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Freeform 25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2" y="73"/>
                  </a:cxn>
                  <a:cxn ang="0">
                    <a:pos x="34" y="69"/>
                  </a:cxn>
                  <a:cxn ang="0">
                    <a:pos x="39" y="61"/>
                  </a:cxn>
                  <a:cxn ang="0">
                    <a:pos x="45" y="50"/>
                  </a:cxn>
                  <a:cxn ang="0">
                    <a:pos x="50" y="36"/>
                  </a:cxn>
                  <a:cxn ang="0">
                    <a:pos x="53" y="23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1"/>
                  </a:cxn>
                  <a:cxn ang="0">
                    <a:pos x="17" y="69"/>
                  </a:cxn>
                  <a:cxn ang="0">
                    <a:pos x="19" y="73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Freeform 2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2" y="73"/>
                  </a:cxn>
                  <a:cxn ang="0">
                    <a:pos x="34" y="69"/>
                  </a:cxn>
                  <a:cxn ang="0">
                    <a:pos x="39" y="61"/>
                  </a:cxn>
                  <a:cxn ang="0">
                    <a:pos x="45" y="50"/>
                  </a:cxn>
                  <a:cxn ang="0">
                    <a:pos x="50" y="36"/>
                  </a:cxn>
                  <a:cxn ang="0">
                    <a:pos x="53" y="23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1"/>
                  </a:cxn>
                  <a:cxn ang="0">
                    <a:pos x="17" y="69"/>
                  </a:cxn>
                  <a:cxn ang="0">
                    <a:pos x="19" y="73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Freeform 27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/>
                <a:ahLst/>
                <a:cxnLst>
                  <a:cxn ang="0">
                    <a:pos x="66" y="58"/>
                  </a:cxn>
                  <a:cxn ang="0">
                    <a:pos x="71" y="47"/>
                  </a:cxn>
                  <a:cxn ang="0">
                    <a:pos x="70" y="44"/>
                  </a:cxn>
                  <a:cxn ang="0">
                    <a:pos x="64" y="36"/>
                  </a:cxn>
                  <a:cxn ang="0">
                    <a:pos x="58" y="24"/>
                  </a:cxn>
                  <a:cxn ang="0">
                    <a:pos x="49" y="14"/>
                  </a:cxn>
                  <a:cxn ang="0">
                    <a:pos x="39" y="5"/>
                  </a:cxn>
                  <a:cxn ang="0">
                    <a:pos x="28" y="0"/>
                  </a:cxn>
                  <a:cxn ang="0">
                    <a:pos x="16" y="4"/>
                  </a:cxn>
                  <a:cxn ang="0">
                    <a:pos x="6" y="16"/>
                  </a:cxn>
                  <a:cxn ang="0">
                    <a:pos x="0" y="32"/>
                  </a:cxn>
                  <a:cxn ang="0">
                    <a:pos x="3" y="43"/>
                  </a:cxn>
                  <a:cxn ang="0">
                    <a:pos x="13" y="51"/>
                  </a:cxn>
                  <a:cxn ang="0">
                    <a:pos x="25" y="55"/>
                  </a:cxn>
                  <a:cxn ang="0">
                    <a:pos x="39" y="58"/>
                  </a:cxn>
                  <a:cxn ang="0">
                    <a:pos x="53" y="58"/>
                  </a:cxn>
                  <a:cxn ang="0">
                    <a:pos x="62" y="58"/>
                  </a:cxn>
                  <a:cxn ang="0">
                    <a:pos x="66" y="58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Freeform 28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/>
                <a:ahLst/>
                <a:cxnLst>
                  <a:cxn ang="0">
                    <a:pos x="72" y="10"/>
                  </a:cxn>
                  <a:cxn ang="0">
                    <a:pos x="67" y="0"/>
                  </a:cxn>
                  <a:cxn ang="0">
                    <a:pos x="63" y="0"/>
                  </a:cxn>
                  <a:cxn ang="0">
                    <a:pos x="53" y="0"/>
                  </a:cxn>
                  <a:cxn ang="0">
                    <a:pos x="40" y="0"/>
                  </a:cxn>
                  <a:cxn ang="0">
                    <a:pos x="26" y="2"/>
                  </a:cxn>
                  <a:cxn ang="0">
                    <a:pos x="13" y="7"/>
                  </a:cxn>
                  <a:cxn ang="0">
                    <a:pos x="3" y="15"/>
                  </a:cxn>
                  <a:cxn ang="0">
                    <a:pos x="0" y="25"/>
                  </a:cxn>
                  <a:cxn ang="0">
                    <a:pos x="6" y="41"/>
                  </a:cxn>
                  <a:cxn ang="0">
                    <a:pos x="17" y="54"/>
                  </a:cxn>
                  <a:cxn ang="0">
                    <a:pos x="29" y="56"/>
                  </a:cxn>
                  <a:cxn ang="0">
                    <a:pos x="39" y="53"/>
                  </a:cxn>
                  <a:cxn ang="0">
                    <a:pos x="49" y="44"/>
                  </a:cxn>
                  <a:cxn ang="0">
                    <a:pos x="59" y="33"/>
                  </a:cxn>
                  <a:cxn ang="0">
                    <a:pos x="66" y="22"/>
                  </a:cxn>
                  <a:cxn ang="0">
                    <a:pos x="71" y="14"/>
                  </a:cxn>
                  <a:cxn ang="0">
                    <a:pos x="72" y="10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9" name="Freeform 29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0" y="0"/>
                  </a:cxn>
                  <a:cxn ang="0">
                    <a:pos x="18" y="3"/>
                  </a:cxn>
                  <a:cxn ang="0">
                    <a:pos x="13" y="11"/>
                  </a:cxn>
                  <a:cxn ang="0">
                    <a:pos x="8" y="23"/>
                  </a:cxn>
                  <a:cxn ang="0">
                    <a:pos x="3" y="35"/>
                  </a:cxn>
                  <a:cxn ang="0">
                    <a:pos x="0" y="49"/>
                  </a:cxn>
                  <a:cxn ang="0">
                    <a:pos x="2" y="61"/>
                  </a:cxn>
                  <a:cxn ang="0">
                    <a:pos x="10" y="69"/>
                  </a:cxn>
                  <a:cxn ang="0">
                    <a:pos x="26" y="72"/>
                  </a:cxn>
                  <a:cxn ang="0">
                    <a:pos x="42" y="69"/>
                  </a:cxn>
                  <a:cxn ang="0">
                    <a:pos x="51" y="61"/>
                  </a:cxn>
                  <a:cxn ang="0">
                    <a:pos x="53" y="49"/>
                  </a:cxn>
                  <a:cxn ang="0">
                    <a:pos x="50" y="35"/>
                  </a:cxn>
                  <a:cxn ang="0">
                    <a:pos x="46" y="23"/>
                  </a:cxn>
                  <a:cxn ang="0">
                    <a:pos x="40" y="11"/>
                  </a:cxn>
                  <a:cxn ang="0">
                    <a:pos x="35" y="3"/>
                  </a:cxn>
                  <a:cxn ang="0">
                    <a:pos x="33" y="0"/>
                  </a:cxn>
                </a:cxnLst>
                <a:rect l="0" t="0" r="r" b="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Freeform 30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22"/>
                  </a:cxn>
                  <a:cxn ang="0">
                    <a:pos x="14" y="33"/>
                  </a:cxn>
                  <a:cxn ang="0">
                    <a:pos x="23" y="44"/>
                  </a:cxn>
                  <a:cxn ang="0">
                    <a:pos x="32" y="53"/>
                  </a:cxn>
                  <a:cxn ang="0">
                    <a:pos x="44" y="56"/>
                  </a:cxn>
                  <a:cxn ang="0">
                    <a:pos x="55" y="54"/>
                  </a:cxn>
                  <a:cxn ang="0">
                    <a:pos x="66" y="41"/>
                  </a:cxn>
                  <a:cxn ang="0">
                    <a:pos x="71" y="25"/>
                  </a:cxn>
                  <a:cxn ang="0">
                    <a:pos x="68" y="15"/>
                  </a:cxn>
                  <a:cxn ang="0">
                    <a:pos x="59" y="7"/>
                  </a:cxn>
                  <a:cxn ang="0">
                    <a:pos x="46" y="2"/>
                  </a:cxn>
                  <a:cxn ang="0">
                    <a:pos x="32" y="0"/>
                  </a:cxn>
                  <a:cxn ang="0">
                    <a:pos x="20" y="0"/>
                  </a:cxn>
                  <a:cxn ang="0">
                    <a:pos x="9" y="0"/>
                  </a:cxn>
                  <a:cxn ang="0">
                    <a:pos x="6" y="0"/>
                  </a:cxn>
                </a:cxnLst>
                <a:rect l="0" t="0" r="r" b="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Freeform 31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6" y="57"/>
                  </a:cxn>
                  <a:cxn ang="0">
                    <a:pos x="9" y="57"/>
                  </a:cxn>
                  <a:cxn ang="0">
                    <a:pos x="19" y="57"/>
                  </a:cxn>
                  <a:cxn ang="0">
                    <a:pos x="32" y="57"/>
                  </a:cxn>
                  <a:cxn ang="0">
                    <a:pos x="47" y="54"/>
                  </a:cxn>
                  <a:cxn ang="0">
                    <a:pos x="60" y="50"/>
                  </a:cxn>
                  <a:cxn ang="0">
                    <a:pos x="69" y="43"/>
                  </a:cxn>
                  <a:cxn ang="0">
                    <a:pos x="72" y="31"/>
                  </a:cxn>
                  <a:cxn ang="0">
                    <a:pos x="67" y="16"/>
                  </a:cxn>
                  <a:cxn ang="0">
                    <a:pos x="55" y="4"/>
                  </a:cxn>
                  <a:cxn ang="0">
                    <a:pos x="44" y="0"/>
                  </a:cxn>
                  <a:cxn ang="0">
                    <a:pos x="33" y="4"/>
                  </a:cxn>
                  <a:cxn ang="0">
                    <a:pos x="23" y="13"/>
                  </a:cxn>
                  <a:cxn ang="0">
                    <a:pos x="14" y="23"/>
                  </a:cxn>
                  <a:cxn ang="0">
                    <a:pos x="7" y="35"/>
                  </a:cxn>
                  <a:cxn ang="0">
                    <a:pos x="1" y="43"/>
                  </a:cxn>
                  <a:cxn ang="0">
                    <a:pos x="0" y="46"/>
                  </a:cxn>
                </a:cxnLst>
                <a:rect l="0" t="0" r="r" b="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Freeform 32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7" y="23"/>
                  </a:cxn>
                  <a:cxn ang="0">
                    <a:pos x="4" y="20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1" y="8"/>
                  </a:cxn>
                  <a:cxn ang="0">
                    <a:pos x="4" y="3"/>
                  </a:cxn>
                  <a:cxn ang="0">
                    <a:pos x="7" y="1"/>
                  </a:cxn>
                  <a:cxn ang="0">
                    <a:pos x="12" y="0"/>
                  </a:cxn>
                  <a:cxn ang="0">
                    <a:pos x="16" y="1"/>
                  </a:cxn>
                  <a:cxn ang="0">
                    <a:pos x="20" y="3"/>
                  </a:cxn>
                  <a:cxn ang="0">
                    <a:pos x="22" y="8"/>
                  </a:cxn>
                  <a:cxn ang="0">
                    <a:pos x="23" y="12"/>
                  </a:cxn>
                  <a:cxn ang="0">
                    <a:pos x="22" y="17"/>
                  </a:cxn>
                  <a:cxn ang="0">
                    <a:pos x="20" y="20"/>
                  </a:cxn>
                  <a:cxn ang="0">
                    <a:pos x="16" y="23"/>
                  </a:cxn>
                  <a:cxn ang="0">
                    <a:pos x="12" y="24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Freeform 33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/>
                <a:ahLst/>
                <a:cxnLst>
                  <a:cxn ang="0">
                    <a:pos x="20" y="73"/>
                  </a:cxn>
                  <a:cxn ang="0">
                    <a:pos x="31" y="73"/>
                  </a:cxn>
                  <a:cxn ang="0">
                    <a:pos x="34" y="69"/>
                  </a:cxn>
                  <a:cxn ang="0">
                    <a:pos x="38" y="61"/>
                  </a:cxn>
                  <a:cxn ang="0">
                    <a:pos x="44" y="50"/>
                  </a:cxn>
                  <a:cxn ang="0">
                    <a:pos x="50" y="36"/>
                  </a:cxn>
                  <a:cxn ang="0">
                    <a:pos x="52" y="23"/>
                  </a:cxn>
                  <a:cxn ang="0">
                    <a:pos x="51" y="12"/>
                  </a:cxn>
                  <a:cxn ang="0">
                    <a:pos x="43" y="4"/>
                  </a:cxn>
                  <a:cxn ang="0">
                    <a:pos x="27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3" y="61"/>
                  </a:cxn>
                  <a:cxn ang="0">
                    <a:pos x="17" y="69"/>
                  </a:cxn>
                  <a:cxn ang="0">
                    <a:pos x="20" y="73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Freeform 3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/>
                <a:ahLst/>
                <a:cxnLst>
                  <a:cxn ang="0">
                    <a:pos x="20" y="73"/>
                  </a:cxn>
                  <a:cxn ang="0">
                    <a:pos x="31" y="73"/>
                  </a:cxn>
                  <a:cxn ang="0">
                    <a:pos x="34" y="69"/>
                  </a:cxn>
                  <a:cxn ang="0">
                    <a:pos x="38" y="61"/>
                  </a:cxn>
                  <a:cxn ang="0">
                    <a:pos x="44" y="50"/>
                  </a:cxn>
                  <a:cxn ang="0">
                    <a:pos x="50" y="36"/>
                  </a:cxn>
                  <a:cxn ang="0">
                    <a:pos x="52" y="23"/>
                  </a:cxn>
                  <a:cxn ang="0">
                    <a:pos x="51" y="12"/>
                  </a:cxn>
                  <a:cxn ang="0">
                    <a:pos x="43" y="4"/>
                  </a:cxn>
                  <a:cxn ang="0">
                    <a:pos x="27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3" y="61"/>
                  </a:cxn>
                  <a:cxn ang="0">
                    <a:pos x="17" y="69"/>
                  </a:cxn>
                  <a:cxn ang="0">
                    <a:pos x="20" y="73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Freeform 35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/>
                <a:ahLst/>
                <a:cxnLst>
                  <a:cxn ang="0">
                    <a:pos x="66" y="58"/>
                  </a:cxn>
                  <a:cxn ang="0">
                    <a:pos x="72" y="47"/>
                  </a:cxn>
                  <a:cxn ang="0">
                    <a:pos x="71" y="44"/>
                  </a:cxn>
                  <a:cxn ang="0">
                    <a:pos x="65" y="36"/>
                  </a:cxn>
                  <a:cxn ang="0">
                    <a:pos x="58" y="24"/>
                  </a:cxn>
                  <a:cxn ang="0">
                    <a:pos x="50" y="14"/>
                  </a:cxn>
                  <a:cxn ang="0">
                    <a:pos x="40" y="5"/>
                  </a:cxn>
                  <a:cxn ang="0">
                    <a:pos x="28" y="0"/>
                  </a:cxn>
                  <a:cxn ang="0">
                    <a:pos x="16" y="3"/>
                  </a:cxn>
                  <a:cxn ang="0">
                    <a:pos x="6" y="15"/>
                  </a:cxn>
                  <a:cxn ang="0">
                    <a:pos x="0" y="31"/>
                  </a:cxn>
                  <a:cxn ang="0">
                    <a:pos x="4" y="43"/>
                  </a:cxn>
                  <a:cxn ang="0">
                    <a:pos x="12" y="51"/>
                  </a:cxn>
                  <a:cxn ang="0">
                    <a:pos x="26" y="56"/>
                  </a:cxn>
                  <a:cxn ang="0">
                    <a:pos x="40" y="58"/>
                  </a:cxn>
                  <a:cxn ang="0">
                    <a:pos x="52" y="58"/>
                  </a:cxn>
                  <a:cxn ang="0">
                    <a:pos x="63" y="58"/>
                  </a:cxn>
                  <a:cxn ang="0">
                    <a:pos x="66" y="58"/>
                  </a:cxn>
                </a:cxnLst>
                <a:rect l="0" t="0" r="r" b="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Freeform 36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/>
                <a:ahLst/>
                <a:cxnLst>
                  <a:cxn ang="0">
                    <a:pos x="72" y="10"/>
                  </a:cxn>
                  <a:cxn ang="0">
                    <a:pos x="66" y="0"/>
                  </a:cxn>
                  <a:cxn ang="0">
                    <a:pos x="63" y="0"/>
                  </a:cxn>
                  <a:cxn ang="0">
                    <a:pos x="53" y="0"/>
                  </a:cxn>
                  <a:cxn ang="0">
                    <a:pos x="40" y="0"/>
                  </a:cxn>
                  <a:cxn ang="0">
                    <a:pos x="26" y="2"/>
                  </a:cxn>
                  <a:cxn ang="0">
                    <a:pos x="13" y="7"/>
                  </a:cxn>
                  <a:cxn ang="0">
                    <a:pos x="4" y="14"/>
                  </a:cxn>
                  <a:cxn ang="0">
                    <a:pos x="0" y="25"/>
                  </a:cxn>
                  <a:cxn ang="0">
                    <a:pos x="6" y="40"/>
                  </a:cxn>
                  <a:cxn ang="0">
                    <a:pos x="16" y="53"/>
                  </a:cxn>
                  <a:cxn ang="0">
                    <a:pos x="28" y="56"/>
                  </a:cxn>
                  <a:cxn ang="0">
                    <a:pos x="40" y="53"/>
                  </a:cxn>
                  <a:cxn ang="0">
                    <a:pos x="50" y="44"/>
                  </a:cxn>
                  <a:cxn ang="0">
                    <a:pos x="58" y="33"/>
                  </a:cxn>
                  <a:cxn ang="0">
                    <a:pos x="65" y="22"/>
                  </a:cxn>
                  <a:cxn ang="0">
                    <a:pos x="71" y="14"/>
                  </a:cxn>
                  <a:cxn ang="0">
                    <a:pos x="72" y="10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37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1" y="0"/>
                  </a:cxn>
                  <a:cxn ang="0">
                    <a:pos x="19" y="3"/>
                  </a:cxn>
                  <a:cxn ang="0">
                    <a:pos x="14" y="11"/>
                  </a:cxn>
                  <a:cxn ang="0">
                    <a:pos x="8" y="23"/>
                  </a:cxn>
                  <a:cxn ang="0">
                    <a:pos x="2" y="35"/>
                  </a:cxn>
                  <a:cxn ang="0">
                    <a:pos x="0" y="49"/>
                  </a:cxn>
                  <a:cxn ang="0">
                    <a:pos x="2" y="61"/>
                  </a:cxn>
                  <a:cxn ang="0">
                    <a:pos x="10" y="69"/>
                  </a:cxn>
                  <a:cxn ang="0">
                    <a:pos x="27" y="72"/>
                  </a:cxn>
                  <a:cxn ang="0">
                    <a:pos x="43" y="69"/>
                  </a:cxn>
                  <a:cxn ang="0">
                    <a:pos x="51" y="61"/>
                  </a:cxn>
                  <a:cxn ang="0">
                    <a:pos x="53" y="49"/>
                  </a:cxn>
                  <a:cxn ang="0">
                    <a:pos x="51" y="35"/>
                  </a:cxn>
                  <a:cxn ang="0">
                    <a:pos x="45" y="23"/>
                  </a:cxn>
                  <a:cxn ang="0">
                    <a:pos x="39" y="11"/>
                  </a:cxn>
                  <a:cxn ang="0">
                    <a:pos x="35" y="3"/>
                  </a:cxn>
                  <a:cxn ang="0">
                    <a:pos x="32" y="0"/>
                  </a:cxn>
                </a:cxnLst>
                <a:rect l="0" t="0" r="r" b="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22"/>
                  </a:cxn>
                  <a:cxn ang="0">
                    <a:pos x="14" y="33"/>
                  </a:cxn>
                  <a:cxn ang="0">
                    <a:pos x="23" y="43"/>
                  </a:cxn>
                  <a:cxn ang="0">
                    <a:pos x="33" y="53"/>
                  </a:cxn>
                  <a:cxn ang="0">
                    <a:pos x="44" y="57"/>
                  </a:cxn>
                  <a:cxn ang="0">
                    <a:pos x="56" y="55"/>
                  </a:cxn>
                  <a:cxn ang="0">
                    <a:pos x="66" y="42"/>
                  </a:cxn>
                  <a:cxn ang="0">
                    <a:pos x="72" y="26"/>
                  </a:cxn>
                  <a:cxn ang="0">
                    <a:pos x="68" y="15"/>
                  </a:cxn>
                  <a:cxn ang="0">
                    <a:pos x="60" y="7"/>
                  </a:cxn>
                  <a:cxn ang="0">
                    <a:pos x="46" y="2"/>
                  </a:cxn>
                  <a:cxn ang="0">
                    <a:pos x="33" y="0"/>
                  </a:cxn>
                  <a:cxn ang="0">
                    <a:pos x="20" y="0"/>
                  </a:cxn>
                  <a:cxn ang="0">
                    <a:pos x="9" y="0"/>
                  </a:cxn>
                  <a:cxn ang="0">
                    <a:pos x="6" y="0"/>
                  </a:cxn>
                </a:cxnLst>
                <a:rect l="0" t="0" r="r" b="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6" y="58"/>
                  </a:cxn>
                  <a:cxn ang="0">
                    <a:pos x="9" y="58"/>
                  </a:cxn>
                  <a:cxn ang="0">
                    <a:pos x="20" y="58"/>
                  </a:cxn>
                  <a:cxn ang="0">
                    <a:pos x="33" y="58"/>
                  </a:cxn>
                  <a:cxn ang="0">
                    <a:pos x="46" y="55"/>
                  </a:cxn>
                  <a:cxn ang="0">
                    <a:pos x="59" y="51"/>
                  </a:cxn>
                  <a:cxn ang="0">
                    <a:pos x="68" y="43"/>
                  </a:cxn>
                  <a:cxn ang="0">
                    <a:pos x="72" y="32"/>
                  </a:cxn>
                  <a:cxn ang="0">
                    <a:pos x="66" y="16"/>
                  </a:cxn>
                  <a:cxn ang="0">
                    <a:pos x="56" y="4"/>
                  </a:cxn>
                  <a:cxn ang="0">
                    <a:pos x="44" y="0"/>
                  </a:cxn>
                  <a:cxn ang="0">
                    <a:pos x="33" y="5"/>
                  </a:cxn>
                  <a:cxn ang="0">
                    <a:pos x="23" y="14"/>
                  </a:cxn>
                  <a:cxn ang="0">
                    <a:pos x="14" y="24"/>
                  </a:cxn>
                  <a:cxn ang="0">
                    <a:pos x="7" y="36"/>
                  </a:cxn>
                  <a:cxn ang="0">
                    <a:pos x="1" y="44"/>
                  </a:cxn>
                  <a:cxn ang="0">
                    <a:pos x="0" y="47"/>
                  </a:cxn>
                </a:cxnLst>
                <a:rect l="0" t="0" r="r" b="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Freeform 40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3" y="28"/>
                  </a:cxn>
                  <a:cxn ang="0">
                    <a:pos x="138" y="57"/>
                  </a:cxn>
                  <a:cxn ang="0">
                    <a:pos x="129" y="84"/>
                  </a:cxn>
                  <a:cxn ang="0">
                    <a:pos x="116" y="111"/>
                  </a:cxn>
                  <a:cxn ang="0">
                    <a:pos x="100" y="135"/>
                  </a:cxn>
                  <a:cxn ang="0">
                    <a:pos x="82" y="152"/>
                  </a:cxn>
                  <a:cxn ang="0">
                    <a:pos x="60" y="164"/>
                  </a:cxn>
                  <a:cxn ang="0">
                    <a:pos x="36" y="167"/>
                  </a:cxn>
                  <a:cxn ang="0">
                    <a:pos x="16" y="163"/>
                  </a:cxn>
                  <a:cxn ang="0">
                    <a:pos x="5" y="152"/>
                  </a:cxn>
                  <a:cxn ang="0">
                    <a:pos x="0" y="140"/>
                  </a:cxn>
                  <a:cxn ang="0">
                    <a:pos x="2" y="123"/>
                  </a:cxn>
                  <a:cxn ang="0">
                    <a:pos x="12" y="109"/>
                  </a:cxn>
                  <a:cxn ang="0">
                    <a:pos x="24" y="96"/>
                  </a:cxn>
                  <a:cxn ang="0">
                    <a:pos x="42" y="85"/>
                  </a:cxn>
                  <a:cxn ang="0">
                    <a:pos x="62" y="82"/>
                  </a:cxn>
                  <a:cxn ang="0">
                    <a:pos x="80" y="79"/>
                  </a:cxn>
                  <a:cxn ang="0">
                    <a:pos x="95" y="69"/>
                  </a:cxn>
                  <a:cxn ang="0">
                    <a:pos x="108" y="57"/>
                  </a:cxn>
                  <a:cxn ang="0">
                    <a:pos x="121" y="41"/>
                  </a:cxn>
                  <a:cxn ang="0">
                    <a:pos x="130" y="26"/>
                  </a:cxn>
                  <a:cxn ang="0">
                    <a:pos x="138" y="13"/>
                  </a:cxn>
                  <a:cxn ang="0">
                    <a:pos x="143" y="4"/>
                  </a:cxn>
                  <a:cxn ang="0">
                    <a:pos x="144" y="0"/>
                  </a:cxn>
                </a:cxnLst>
                <a:rect l="0" t="0" r="r" b="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/>
                <a:ahLst/>
                <a:cxnLst>
                  <a:cxn ang="0">
                    <a:pos x="204" y="0"/>
                  </a:cxn>
                  <a:cxn ang="0">
                    <a:pos x="196" y="10"/>
                  </a:cxn>
                  <a:cxn ang="0">
                    <a:pos x="187" y="21"/>
                  </a:cxn>
                  <a:cxn ang="0">
                    <a:pos x="175" y="31"/>
                  </a:cxn>
                  <a:cxn ang="0">
                    <a:pos x="165" y="40"/>
                  </a:cxn>
                  <a:cxn ang="0">
                    <a:pos x="152" y="50"/>
                  </a:cxn>
                  <a:cxn ang="0">
                    <a:pos x="139" y="58"/>
                  </a:cxn>
                  <a:cxn ang="0">
                    <a:pos x="127" y="65"/>
                  </a:cxn>
                  <a:cxn ang="0">
                    <a:pos x="114" y="70"/>
                  </a:cxn>
                  <a:cxn ang="0">
                    <a:pos x="100" y="76"/>
                  </a:cxn>
                  <a:cxn ang="0">
                    <a:pos x="88" y="80"/>
                  </a:cxn>
                  <a:cxn ang="0">
                    <a:pos x="74" y="81"/>
                  </a:cxn>
                  <a:cxn ang="0">
                    <a:pos x="61" y="82"/>
                  </a:cxn>
                  <a:cxn ang="0">
                    <a:pos x="48" y="81"/>
                  </a:cxn>
                  <a:cxn ang="0">
                    <a:pos x="37" y="77"/>
                  </a:cxn>
                  <a:cxn ang="0">
                    <a:pos x="25" y="71"/>
                  </a:cxn>
                  <a:cxn ang="0">
                    <a:pos x="15" y="65"/>
                  </a:cxn>
                  <a:cxn ang="0">
                    <a:pos x="2" y="48"/>
                  </a:cxn>
                  <a:cxn ang="0">
                    <a:pos x="0" y="33"/>
                  </a:cxn>
                  <a:cxn ang="0">
                    <a:pos x="6" y="21"/>
                  </a:cxn>
                  <a:cxn ang="0">
                    <a:pos x="17" y="10"/>
                  </a:cxn>
                  <a:cxn ang="0">
                    <a:pos x="33" y="3"/>
                  </a:cxn>
                  <a:cxn ang="0">
                    <a:pos x="52" y="1"/>
                  </a:cxn>
                  <a:cxn ang="0">
                    <a:pos x="71" y="5"/>
                  </a:cxn>
                  <a:cxn ang="0">
                    <a:pos x="90" y="15"/>
                  </a:cxn>
                  <a:cxn ang="0">
                    <a:pos x="105" y="22"/>
                  </a:cxn>
                  <a:cxn ang="0">
                    <a:pos x="123" y="24"/>
                  </a:cxn>
                  <a:cxn ang="0">
                    <a:pos x="142" y="22"/>
                  </a:cxn>
                  <a:cxn ang="0">
                    <a:pos x="160" y="17"/>
                  </a:cxn>
                  <a:cxn ang="0">
                    <a:pos x="177" y="12"/>
                  </a:cxn>
                  <a:cxn ang="0">
                    <a:pos x="191" y="6"/>
                  </a:cxn>
                  <a:cxn ang="0">
                    <a:pos x="200" y="2"/>
                  </a:cxn>
                  <a:cxn ang="0">
                    <a:pos x="204" y="0"/>
                  </a:cxn>
                </a:cxnLst>
                <a:rect l="0" t="0" r="r" b="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Freeform 42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2" y="21"/>
                  </a:cxn>
                  <a:cxn ang="0">
                    <a:pos x="59" y="45"/>
                  </a:cxn>
                  <a:cxn ang="0">
                    <a:pos x="71" y="73"/>
                  </a:cxn>
                  <a:cxn ang="0">
                    <a:pos x="79" y="100"/>
                  </a:cxn>
                  <a:cxn ang="0">
                    <a:pos x="84" y="128"/>
                  </a:cxn>
                  <a:cxn ang="0">
                    <a:pos x="82" y="155"/>
                  </a:cxn>
                  <a:cxn ang="0">
                    <a:pos x="74" y="178"/>
                  </a:cxn>
                  <a:cxn ang="0">
                    <a:pos x="57" y="197"/>
                  </a:cxn>
                  <a:cxn ang="0">
                    <a:pos x="40" y="208"/>
                  </a:cxn>
                  <a:cxn ang="0">
                    <a:pos x="25" y="208"/>
                  </a:cxn>
                  <a:cxn ang="0">
                    <a:pos x="12" y="201"/>
                  </a:cxn>
                  <a:cxn ang="0">
                    <a:pos x="4" y="187"/>
                  </a:cxn>
                  <a:cxn ang="0">
                    <a:pos x="0" y="170"/>
                  </a:cxn>
                  <a:cxn ang="0">
                    <a:pos x="1" y="151"/>
                  </a:cxn>
                  <a:cxn ang="0">
                    <a:pos x="7" y="133"/>
                  </a:cxn>
                  <a:cxn ang="0">
                    <a:pos x="19" y="115"/>
                  </a:cxn>
                  <a:cxn ang="0">
                    <a:pos x="34" y="84"/>
                  </a:cxn>
                  <a:cxn ang="0">
                    <a:pos x="34" y="46"/>
                  </a:cxn>
                  <a:cxn ang="0">
                    <a:pos x="27" y="14"/>
                  </a:cxn>
                  <a:cxn ang="0">
                    <a:pos x="24" y="0"/>
                  </a:cxn>
                </a:cxnLst>
                <a:rect l="0" t="0" r="r" b="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Freeform 43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7"/>
                  </a:cxn>
                  <a:cxn ang="0">
                    <a:pos x="54" y="18"/>
                  </a:cxn>
                  <a:cxn ang="0">
                    <a:pos x="81" y="33"/>
                  </a:cxn>
                  <a:cxn ang="0">
                    <a:pos x="104" y="50"/>
                  </a:cxn>
                  <a:cxn ang="0">
                    <a:pos x="123" y="71"/>
                  </a:cxn>
                  <a:cxn ang="0">
                    <a:pos x="137" y="92"/>
                  </a:cxn>
                  <a:cxn ang="0">
                    <a:pos x="144" y="117"/>
                  </a:cxn>
                  <a:cxn ang="0">
                    <a:pos x="142" y="141"/>
                  </a:cxn>
                  <a:cxn ang="0">
                    <a:pos x="134" y="159"/>
                  </a:cxn>
                  <a:cxn ang="0">
                    <a:pos x="121" y="168"/>
                  </a:cxn>
                  <a:cxn ang="0">
                    <a:pos x="107" y="170"/>
                  </a:cxn>
                  <a:cxn ang="0">
                    <a:pos x="94" y="164"/>
                  </a:cxn>
                  <a:cxn ang="0">
                    <a:pos x="80" y="152"/>
                  </a:cxn>
                  <a:cxn ang="0">
                    <a:pos x="69" y="136"/>
                  </a:cxn>
                  <a:cxn ang="0">
                    <a:pos x="64" y="118"/>
                  </a:cxn>
                  <a:cxn ang="0">
                    <a:pos x="65" y="97"/>
                  </a:cxn>
                  <a:cxn ang="0">
                    <a:pos x="65" y="80"/>
                  </a:cxn>
                  <a:cxn ang="0">
                    <a:pos x="59" y="63"/>
                  </a:cxn>
                  <a:cxn ang="0">
                    <a:pos x="49" y="46"/>
                  </a:cxn>
                  <a:cxn ang="0">
                    <a:pos x="36" y="31"/>
                  </a:cxn>
                  <a:cxn ang="0">
                    <a:pos x="23" y="19"/>
                  </a:cxn>
                  <a:cxn ang="0">
                    <a:pos x="12" y="1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3" y="13"/>
                  </a:cxn>
                  <a:cxn ang="0">
                    <a:pos x="27" y="8"/>
                  </a:cxn>
                  <a:cxn ang="0">
                    <a:pos x="40" y="5"/>
                  </a:cxn>
                  <a:cxn ang="0">
                    <a:pos x="54" y="3"/>
                  </a:cxn>
                  <a:cxn ang="0">
                    <a:pos x="69" y="0"/>
                  </a:cxn>
                  <a:cxn ang="0">
                    <a:pos x="84" y="0"/>
                  </a:cxn>
                  <a:cxn ang="0">
                    <a:pos x="99" y="0"/>
                  </a:cxn>
                  <a:cxn ang="0">
                    <a:pos x="114" y="1"/>
                  </a:cxn>
                  <a:cxn ang="0">
                    <a:pos x="128" y="4"/>
                  </a:cxn>
                  <a:cxn ang="0">
                    <a:pos x="141" y="8"/>
                  </a:cxn>
                  <a:cxn ang="0">
                    <a:pos x="153" y="13"/>
                  </a:cxn>
                  <a:cxn ang="0">
                    <a:pos x="165" y="19"/>
                  </a:cxn>
                  <a:cxn ang="0">
                    <a:pos x="175" y="27"/>
                  </a:cxn>
                  <a:cxn ang="0">
                    <a:pos x="183" y="35"/>
                  </a:cxn>
                  <a:cxn ang="0">
                    <a:pos x="190" y="45"/>
                  </a:cxn>
                  <a:cxn ang="0">
                    <a:pos x="196" y="57"/>
                  </a:cxn>
                  <a:cxn ang="0">
                    <a:pos x="199" y="76"/>
                  </a:cxn>
                  <a:cxn ang="0">
                    <a:pos x="194" y="91"/>
                  </a:cxn>
                  <a:cxn ang="0">
                    <a:pos x="182" y="99"/>
                  </a:cxn>
                  <a:cxn ang="0">
                    <a:pos x="167" y="103"/>
                  </a:cxn>
                  <a:cxn ang="0">
                    <a:pos x="150" y="101"/>
                  </a:cxn>
                  <a:cxn ang="0">
                    <a:pos x="132" y="92"/>
                  </a:cxn>
                  <a:cxn ang="0">
                    <a:pos x="118" y="80"/>
                  </a:cxn>
                  <a:cxn ang="0">
                    <a:pos x="106" y="63"/>
                  </a:cxn>
                  <a:cxn ang="0">
                    <a:pos x="97" y="49"/>
                  </a:cxn>
                  <a:cxn ang="0">
                    <a:pos x="82" y="37"/>
                  </a:cxn>
                  <a:cxn ang="0">
                    <a:pos x="65" y="29"/>
                  </a:cxn>
                  <a:cxn ang="0">
                    <a:pos x="46" y="25"/>
                  </a:cxn>
                  <a:cxn ang="0">
                    <a:pos x="29" y="21"/>
                  </a:cxn>
                  <a:cxn ang="0">
                    <a:pos x="14" y="19"/>
                  </a:cxn>
                  <a:cxn ang="0">
                    <a:pos x="4" y="18"/>
                  </a:cxn>
                  <a:cxn ang="0">
                    <a:pos x="0" y="18"/>
                  </a:cxn>
                </a:cxnLst>
                <a:rect l="0" t="0" r="r" b="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Freeform 45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103" y="26"/>
                  </a:cxn>
                  <a:cxn ang="0">
                    <a:pos x="107" y="55"/>
                  </a:cxn>
                  <a:cxn ang="0">
                    <a:pos x="107" y="85"/>
                  </a:cxn>
                  <a:cxn ang="0">
                    <a:pos x="104" y="114"/>
                  </a:cxn>
                  <a:cxn ang="0">
                    <a:pos x="96" y="141"/>
                  </a:cxn>
                  <a:cxn ang="0">
                    <a:pos x="83" y="164"/>
                  </a:cxn>
                  <a:cxn ang="0">
                    <a:pos x="66" y="183"/>
                  </a:cxn>
                  <a:cxn ang="0">
                    <a:pos x="44" y="193"/>
                  </a:cxn>
                  <a:cxn ang="0">
                    <a:pos x="24" y="195"/>
                  </a:cxn>
                  <a:cxn ang="0">
                    <a:pos x="10" y="190"/>
                  </a:cxn>
                  <a:cxn ang="0">
                    <a:pos x="3" y="177"/>
                  </a:cxn>
                  <a:cxn ang="0">
                    <a:pos x="0" y="162"/>
                  </a:cxn>
                  <a:cxn ang="0">
                    <a:pos x="3" y="145"/>
                  </a:cxn>
                  <a:cxn ang="0">
                    <a:pos x="12" y="127"/>
                  </a:cxn>
                  <a:cxn ang="0">
                    <a:pos x="24" y="114"/>
                  </a:cxn>
                  <a:cxn ang="0">
                    <a:pos x="43" y="103"/>
                  </a:cxn>
                  <a:cxn ang="0">
                    <a:pos x="58" y="94"/>
                  </a:cxn>
                  <a:cxn ang="0">
                    <a:pos x="69" y="80"/>
                  </a:cxn>
                  <a:cxn ang="0">
                    <a:pos x="79" y="64"/>
                  </a:cxn>
                  <a:cxn ang="0">
                    <a:pos x="86" y="46"/>
                  </a:cxn>
                  <a:cxn ang="0">
                    <a:pos x="90" y="28"/>
                  </a:cxn>
                  <a:cxn ang="0">
                    <a:pos x="92" y="13"/>
                  </a:cxn>
                  <a:cxn ang="0">
                    <a:pos x="95" y="3"/>
                  </a:cxn>
                  <a:cxn ang="0">
                    <a:pos x="95" y="0"/>
                  </a:cxn>
                </a:cxnLst>
                <a:rect l="0" t="0" r="r" b="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Freeform 46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73" y="25"/>
                  </a:cxn>
                  <a:cxn ang="0">
                    <a:pos x="159" y="51"/>
                  </a:cxn>
                  <a:cxn ang="0">
                    <a:pos x="141" y="74"/>
                  </a:cxn>
                  <a:cxn ang="0">
                    <a:pos x="120" y="94"/>
                  </a:cxn>
                  <a:cxn ang="0">
                    <a:pos x="97" y="111"/>
                  </a:cxn>
                  <a:cxn ang="0">
                    <a:pos x="73" y="122"/>
                  </a:cxn>
                  <a:cxn ang="0">
                    <a:pos x="48" y="126"/>
                  </a:cxn>
                  <a:cxn ang="0">
                    <a:pos x="24" y="120"/>
                  </a:cxn>
                  <a:cxn ang="0">
                    <a:pos x="7" y="109"/>
                  </a:cxn>
                  <a:cxn ang="0">
                    <a:pos x="0" y="96"/>
                  </a:cxn>
                  <a:cxn ang="0">
                    <a:pos x="1" y="82"/>
                  </a:cxn>
                  <a:cxn ang="0">
                    <a:pos x="8" y="69"/>
                  </a:cxn>
                  <a:cxn ang="0">
                    <a:pos x="22" y="58"/>
                  </a:cxn>
                  <a:cxn ang="0">
                    <a:pos x="39" y="50"/>
                  </a:cxn>
                  <a:cxn ang="0">
                    <a:pos x="58" y="46"/>
                  </a:cxn>
                  <a:cxn ang="0">
                    <a:pos x="78" y="50"/>
                  </a:cxn>
                  <a:cxn ang="0">
                    <a:pos x="96" y="52"/>
                  </a:cxn>
                  <a:cxn ang="0">
                    <a:pos x="113" y="48"/>
                  </a:cxn>
                  <a:cxn ang="0">
                    <a:pos x="130" y="40"/>
                  </a:cxn>
                  <a:cxn ang="0">
                    <a:pos x="148" y="30"/>
                  </a:cxn>
                  <a:cxn ang="0">
                    <a:pos x="161" y="20"/>
                  </a:cxn>
                  <a:cxn ang="0">
                    <a:pos x="173" y="10"/>
                  </a:cxn>
                  <a:cxn ang="0">
                    <a:pos x="181" y="2"/>
                  </a:cxn>
                  <a:cxn ang="0">
                    <a:pos x="183" y="0"/>
                  </a:cxn>
                </a:cxnLst>
                <a:rect l="0" t="0" r="r" b="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14"/>
                  </a:cxn>
                  <a:cxn ang="0">
                    <a:pos x="46" y="33"/>
                  </a:cxn>
                  <a:cxn ang="0">
                    <a:pos x="66" y="54"/>
                  </a:cxn>
                  <a:cxn ang="0">
                    <a:pos x="83" y="77"/>
                  </a:cxn>
                  <a:cxn ang="0">
                    <a:pos x="95" y="103"/>
                  </a:cxn>
                  <a:cxn ang="0">
                    <a:pos x="102" y="128"/>
                  </a:cxn>
                  <a:cxn ang="0">
                    <a:pos x="102" y="153"/>
                  </a:cxn>
                  <a:cxn ang="0">
                    <a:pos x="93" y="177"/>
                  </a:cxn>
                  <a:cxn ang="0">
                    <a:pos x="79" y="191"/>
                  </a:cxn>
                  <a:cxn ang="0">
                    <a:pos x="65" y="197"/>
                  </a:cxn>
                  <a:cxn ang="0">
                    <a:pos x="51" y="194"/>
                  </a:cxn>
                  <a:cxn ang="0">
                    <a:pos x="39" y="183"/>
                  </a:cxn>
                  <a:cxn ang="0">
                    <a:pos x="30" y="170"/>
                  </a:cxn>
                  <a:cxn ang="0">
                    <a:pos x="25" y="151"/>
                  </a:cxn>
                  <a:cxn ang="0">
                    <a:pos x="25" y="132"/>
                  </a:cxn>
                  <a:cxn ang="0">
                    <a:pos x="32" y="112"/>
                  </a:cxn>
                  <a:cxn ang="0">
                    <a:pos x="37" y="96"/>
                  </a:cxn>
                  <a:cxn ang="0">
                    <a:pos x="35" y="77"/>
                  </a:cxn>
                  <a:cxn ang="0">
                    <a:pos x="31" y="59"/>
                  </a:cxn>
                  <a:cxn ang="0">
                    <a:pos x="24" y="41"/>
                  </a:cxn>
                  <a:cxn ang="0">
                    <a:pos x="16" y="24"/>
                  </a:cxn>
                  <a:cxn ang="0">
                    <a:pos x="8" y="12"/>
                  </a:cxn>
                  <a:cxn ang="0">
                    <a:pos x="2" y="4"/>
                  </a:cxn>
                  <a:cxn ang="0">
                    <a:pos x="0" y="0"/>
                  </a:cxn>
                </a:cxnLst>
                <a:rect l="0" t="0" r="r" b="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Freeform 48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8" y="0"/>
                  </a:cxn>
                  <a:cxn ang="0">
                    <a:pos x="57" y="1"/>
                  </a:cxn>
                  <a:cxn ang="0">
                    <a:pos x="87" y="7"/>
                  </a:cxn>
                  <a:cxn ang="0">
                    <a:pos x="114" y="16"/>
                  </a:cxn>
                  <a:cxn ang="0">
                    <a:pos x="140" y="30"/>
                  </a:cxn>
                  <a:cxn ang="0">
                    <a:pos x="159" y="46"/>
                  </a:cxn>
                  <a:cxn ang="0">
                    <a:pos x="173" y="67"/>
                  </a:cxn>
                  <a:cxn ang="0">
                    <a:pos x="180" y="91"/>
                  </a:cxn>
                  <a:cxn ang="0">
                    <a:pos x="178" y="110"/>
                  </a:cxn>
                  <a:cxn ang="0">
                    <a:pos x="170" y="123"/>
                  </a:cxn>
                  <a:cxn ang="0">
                    <a:pos x="156" y="129"/>
                  </a:cxn>
                  <a:cxn ang="0">
                    <a:pos x="141" y="128"/>
                  </a:cxn>
                  <a:cxn ang="0">
                    <a:pos x="125" y="121"/>
                  </a:cxn>
                  <a:cxn ang="0">
                    <a:pos x="110" y="109"/>
                  </a:cxn>
                  <a:cxn ang="0">
                    <a:pos x="98" y="93"/>
                  </a:cxn>
                  <a:cxn ang="0">
                    <a:pos x="93" y="73"/>
                  </a:cxn>
                  <a:cxn ang="0">
                    <a:pos x="87" y="57"/>
                  </a:cxn>
                  <a:cxn ang="0">
                    <a:pos x="75" y="44"/>
                  </a:cxn>
                  <a:cxn ang="0">
                    <a:pos x="60" y="31"/>
                  </a:cxn>
                  <a:cxn ang="0">
                    <a:pos x="44" y="20"/>
                  </a:cxn>
                  <a:cxn ang="0">
                    <a:pos x="28" y="12"/>
                  </a:cxn>
                  <a:cxn ang="0">
                    <a:pos x="14" y="7"/>
                  </a:cxn>
                  <a:cxn ang="0">
                    <a:pos x="4" y="3"/>
                  </a:cxn>
                  <a:cxn ang="0">
                    <a:pos x="0" y="2"/>
                  </a:cxn>
                </a:cxnLst>
                <a:rect l="0" t="0" r="r" b="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Freeform 49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11" y="45"/>
                  </a:cxn>
                  <a:cxn ang="0">
                    <a:pos x="22" y="37"/>
                  </a:cxn>
                  <a:cxn ang="0">
                    <a:pos x="34" y="30"/>
                  </a:cxn>
                  <a:cxn ang="0">
                    <a:pos x="46" y="23"/>
                  </a:cxn>
                  <a:cxn ang="0">
                    <a:pos x="60" y="16"/>
                  </a:cxn>
                  <a:cxn ang="0">
                    <a:pos x="74" y="11"/>
                  </a:cxn>
                  <a:cxn ang="0">
                    <a:pos x="88" y="7"/>
                  </a:cxn>
                  <a:cxn ang="0">
                    <a:pos x="103" y="3"/>
                  </a:cxn>
                  <a:cxn ang="0">
                    <a:pos x="117" y="1"/>
                  </a:cxn>
                  <a:cxn ang="0">
                    <a:pos x="130" y="0"/>
                  </a:cxn>
                  <a:cxn ang="0">
                    <a:pos x="143" y="1"/>
                  </a:cxn>
                  <a:cxn ang="0">
                    <a:pos x="156" y="3"/>
                  </a:cxn>
                  <a:cxn ang="0">
                    <a:pos x="168" y="7"/>
                  </a:cxn>
                  <a:cxn ang="0">
                    <a:pos x="179" y="12"/>
                  </a:cxn>
                  <a:cxn ang="0">
                    <a:pos x="189" y="19"/>
                  </a:cxn>
                  <a:cxn ang="0">
                    <a:pos x="197" y="29"/>
                  </a:cxn>
                  <a:cxn ang="0">
                    <a:pos x="206" y="47"/>
                  </a:cxn>
                  <a:cxn ang="0">
                    <a:pos x="206" y="62"/>
                  </a:cxn>
                  <a:cxn ang="0">
                    <a:pos x="198" y="73"/>
                  </a:cxn>
                  <a:cxn ang="0">
                    <a:pos x="185" y="82"/>
                  </a:cxn>
                  <a:cxn ang="0">
                    <a:pos x="167" y="85"/>
                  </a:cxn>
                  <a:cxn ang="0">
                    <a:pos x="149" y="84"/>
                  </a:cxn>
                  <a:cxn ang="0">
                    <a:pos x="132" y="76"/>
                  </a:cxn>
                  <a:cxn ang="0">
                    <a:pos x="116" y="63"/>
                  </a:cxn>
                  <a:cxn ang="0">
                    <a:pos x="102" y="53"/>
                  </a:cxn>
                  <a:cxn ang="0">
                    <a:pos x="84" y="47"/>
                  </a:cxn>
                  <a:cxn ang="0">
                    <a:pos x="66" y="45"/>
                  </a:cxn>
                  <a:cxn ang="0">
                    <a:pos x="46" y="46"/>
                  </a:cxn>
                  <a:cxn ang="0">
                    <a:pos x="29" y="48"/>
                  </a:cxn>
                  <a:cxn ang="0">
                    <a:pos x="14" y="50"/>
                  </a:cxn>
                  <a:cxn ang="0">
                    <a:pos x="4" y="53"/>
                  </a:cxn>
                  <a:cxn ang="0">
                    <a:pos x="0" y="54"/>
                  </a:cxn>
                </a:cxnLst>
                <a:rect l="0" t="0" r="r" b="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0" name="Freeform 50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2" y="2"/>
                  </a:cxn>
                  <a:cxn ang="0">
                    <a:pos x="45" y="0"/>
                  </a:cxn>
                  <a:cxn ang="0">
                    <a:pos x="68" y="3"/>
                  </a:cxn>
                  <a:cxn ang="0">
                    <a:pos x="91" y="8"/>
                  </a:cxn>
                  <a:cxn ang="0">
                    <a:pos x="111" y="17"/>
                  </a:cxn>
                  <a:cxn ang="0">
                    <a:pos x="128" y="29"/>
                  </a:cxn>
                  <a:cxn ang="0">
                    <a:pos x="141" y="44"/>
                  </a:cxn>
                  <a:cxn ang="0">
                    <a:pos x="147" y="63"/>
                  </a:cxn>
                  <a:cxn ang="0">
                    <a:pos x="146" y="79"/>
                  </a:cxn>
                  <a:cxn ang="0">
                    <a:pos x="141" y="89"/>
                  </a:cxn>
                  <a:cxn ang="0">
                    <a:pos x="130" y="94"/>
                  </a:cxn>
                  <a:cxn ang="0">
                    <a:pos x="119" y="95"/>
                  </a:cxn>
                  <a:cxn ang="0">
                    <a:pos x="105" y="90"/>
                  </a:cxn>
                  <a:cxn ang="0">
                    <a:pos x="93" y="82"/>
                  </a:cxn>
                  <a:cxn ang="0">
                    <a:pos x="83" y="70"/>
                  </a:cxn>
                  <a:cxn ang="0">
                    <a:pos x="77" y="55"/>
                  </a:cxn>
                  <a:cxn ang="0">
                    <a:pos x="71" y="43"/>
                  </a:cxn>
                  <a:cxn ang="0">
                    <a:pos x="62" y="33"/>
                  </a:cxn>
                  <a:cxn ang="0">
                    <a:pos x="50" y="23"/>
                  </a:cxn>
                  <a:cxn ang="0">
                    <a:pos x="36" y="17"/>
                  </a:cxn>
                  <a:cxn ang="0">
                    <a:pos x="22" y="12"/>
                  </a:cxn>
                  <a:cxn ang="0">
                    <a:pos x="10" y="7"/>
                  </a:cxn>
                  <a:cxn ang="0">
                    <a:pos x="3" y="6"/>
                  </a:cxn>
                  <a:cxn ang="0">
                    <a:pos x="0" y="5"/>
                  </a:cxn>
                </a:cxnLst>
                <a:rect l="0" t="0" r="r" b="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Freeform 51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10"/>
                  </a:cxn>
                  <a:cxn ang="0">
                    <a:pos x="38" y="24"/>
                  </a:cxn>
                  <a:cxn ang="0">
                    <a:pos x="56" y="40"/>
                  </a:cxn>
                  <a:cxn ang="0">
                    <a:pos x="69" y="59"/>
                  </a:cxn>
                  <a:cxn ang="0">
                    <a:pos x="81" y="78"/>
                  </a:cxn>
                  <a:cxn ang="0">
                    <a:pos x="87" y="98"/>
                  </a:cxn>
                  <a:cxn ang="0">
                    <a:pos x="87" y="119"/>
                  </a:cxn>
                  <a:cxn ang="0">
                    <a:pos x="81" y="137"/>
                  </a:cxn>
                  <a:cxn ang="0">
                    <a:pos x="71" y="150"/>
                  </a:cxn>
                  <a:cxn ang="0">
                    <a:pos x="59" y="154"/>
                  </a:cxn>
                  <a:cxn ang="0">
                    <a:pos x="49" y="152"/>
                  </a:cxn>
                  <a:cxn ang="0">
                    <a:pos x="38" y="144"/>
                  </a:cxn>
                  <a:cxn ang="0">
                    <a:pos x="30" y="133"/>
                  </a:cxn>
                  <a:cxn ang="0">
                    <a:pos x="26" y="119"/>
                  </a:cxn>
                  <a:cxn ang="0">
                    <a:pos x="26" y="103"/>
                  </a:cxn>
                  <a:cxn ang="0">
                    <a:pos x="30" y="88"/>
                  </a:cxn>
                  <a:cxn ang="0">
                    <a:pos x="34" y="74"/>
                  </a:cxn>
                  <a:cxn ang="0">
                    <a:pos x="31" y="60"/>
                  </a:cxn>
                  <a:cxn ang="0">
                    <a:pos x="27" y="45"/>
                  </a:cxn>
                  <a:cxn ang="0">
                    <a:pos x="21" y="31"/>
                  </a:cxn>
                  <a:cxn ang="0">
                    <a:pos x="14" y="19"/>
                  </a:cxn>
                  <a:cxn ang="0">
                    <a:pos x="7" y="9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Freeform 52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14" y="52"/>
                  </a:cxn>
                  <a:cxn ang="0">
                    <a:pos x="30" y="36"/>
                  </a:cxn>
                  <a:cxn ang="0">
                    <a:pos x="49" y="22"/>
                  </a:cxn>
                  <a:cxn ang="0">
                    <a:pos x="69" y="11"/>
                  </a:cxn>
                  <a:cxn ang="0">
                    <a:pos x="90" y="4"/>
                  </a:cxn>
                  <a:cxn ang="0">
                    <a:pos x="110" y="0"/>
                  </a:cxn>
                  <a:cxn ang="0">
                    <a:pos x="130" y="4"/>
                  </a:cxn>
                  <a:cxn ang="0">
                    <a:pos x="147" y="13"/>
                  </a:cxn>
                  <a:cxn ang="0">
                    <a:pos x="158" y="25"/>
                  </a:cxn>
                  <a:cxn ang="0">
                    <a:pos x="161" y="37"/>
                  </a:cxn>
                  <a:cxn ang="0">
                    <a:pos x="156" y="47"/>
                  </a:cxn>
                  <a:cxn ang="0">
                    <a:pos x="148" y="55"/>
                  </a:cxn>
                  <a:cxn ang="0">
                    <a:pos x="136" y="61"/>
                  </a:cxn>
                  <a:cxn ang="0">
                    <a:pos x="121" y="64"/>
                  </a:cxn>
                  <a:cxn ang="0">
                    <a:pos x="105" y="61"/>
                  </a:cxn>
                  <a:cxn ang="0">
                    <a:pos x="90" y="54"/>
                  </a:cxn>
                  <a:cxn ang="0">
                    <a:pos x="77" y="49"/>
                  </a:cxn>
                  <a:cxn ang="0">
                    <a:pos x="63" y="47"/>
                  </a:cxn>
                  <a:cxn ang="0">
                    <a:pos x="48" y="50"/>
                  </a:cxn>
                  <a:cxn ang="0">
                    <a:pos x="34" y="54"/>
                  </a:cxn>
                  <a:cxn ang="0">
                    <a:pos x="21" y="59"/>
                  </a:cxn>
                  <a:cxn ang="0">
                    <a:pos x="10" y="64"/>
                  </a:cxn>
                  <a:cxn ang="0">
                    <a:pos x="2" y="68"/>
                  </a:cxn>
                  <a:cxn ang="0">
                    <a:pos x="0" y="69"/>
                  </a:cxn>
                </a:cxnLst>
                <a:rect l="0" t="0" r="r" b="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Freeform 53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1" y="111"/>
                  </a:cxn>
                  <a:cxn ang="0">
                    <a:pos x="5" y="88"/>
                  </a:cxn>
                  <a:cxn ang="0">
                    <a:pos x="11" y="65"/>
                  </a:cxn>
                  <a:cxn ang="0">
                    <a:pos x="22" y="44"/>
                  </a:cxn>
                  <a:cxn ang="0">
                    <a:pos x="35" y="25"/>
                  </a:cxn>
                  <a:cxn ang="0">
                    <a:pos x="49" y="12"/>
                  </a:cxn>
                  <a:cxn ang="0">
                    <a:pos x="67" y="2"/>
                  </a:cxn>
                  <a:cxn ang="0">
                    <a:pos x="86" y="0"/>
                  </a:cxn>
                  <a:cxn ang="0">
                    <a:pos x="102" y="4"/>
                  </a:cxn>
                  <a:cxn ang="0">
                    <a:pos x="112" y="12"/>
                  </a:cxn>
                  <a:cxn ang="0">
                    <a:pos x="114" y="22"/>
                  </a:cxn>
                  <a:cxn ang="0">
                    <a:pos x="112" y="35"/>
                  </a:cxn>
                  <a:cxn ang="0">
                    <a:pos x="105" y="46"/>
                  </a:cxn>
                  <a:cxn ang="0">
                    <a:pos x="94" y="56"/>
                  </a:cxn>
                  <a:cxn ang="0">
                    <a:pos x="81" y="65"/>
                  </a:cxn>
                  <a:cxn ang="0">
                    <a:pos x="64" y="67"/>
                  </a:cxn>
                  <a:cxn ang="0">
                    <a:pos x="52" y="69"/>
                  </a:cxn>
                  <a:cxn ang="0">
                    <a:pos x="39" y="77"/>
                  </a:cxn>
                  <a:cxn ang="0">
                    <a:pos x="29" y="88"/>
                  </a:cxn>
                  <a:cxn ang="0">
                    <a:pos x="18" y="99"/>
                  </a:cxn>
                  <a:cxn ang="0">
                    <a:pos x="11" y="112"/>
                  </a:cxn>
                  <a:cxn ang="0">
                    <a:pos x="5" y="122"/>
                  </a:cxn>
                  <a:cxn ang="0">
                    <a:pos x="1" y="130"/>
                  </a:cxn>
                  <a:cxn ang="0">
                    <a:pos x="0" y="133"/>
                  </a:cxn>
                </a:cxnLst>
                <a:rect l="0" t="0" r="r" b="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Freeform 54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/>
                <a:ahLst/>
                <a:cxnLst>
                  <a:cxn ang="0">
                    <a:pos x="30" y="163"/>
                  </a:cxn>
                  <a:cxn ang="0">
                    <a:pos x="18" y="145"/>
                  </a:cxn>
                  <a:cxn ang="0">
                    <a:pos x="9" y="124"/>
                  </a:cxn>
                  <a:cxn ang="0">
                    <a:pos x="3" y="101"/>
                  </a:cxn>
                  <a:cxn ang="0">
                    <a:pos x="0" y="78"/>
                  </a:cxn>
                  <a:cxn ang="0">
                    <a:pos x="0" y="56"/>
                  </a:cxn>
                  <a:cxn ang="0">
                    <a:pos x="4" y="36"/>
                  </a:cxn>
                  <a:cxn ang="0">
                    <a:pos x="13" y="18"/>
                  </a:cxn>
                  <a:cxn ang="0">
                    <a:pos x="28" y="6"/>
                  </a:cxn>
                  <a:cxn ang="0">
                    <a:pos x="43" y="0"/>
                  </a:cxn>
                  <a:cxn ang="0">
                    <a:pos x="56" y="2"/>
                  </a:cxn>
                  <a:cxn ang="0">
                    <a:pos x="64" y="9"/>
                  </a:cxn>
                  <a:cxn ang="0">
                    <a:pos x="70" y="21"/>
                  </a:cxn>
                  <a:cxn ang="0">
                    <a:pos x="70" y="34"/>
                  </a:cxn>
                  <a:cxn ang="0">
                    <a:pos x="68" y="48"/>
                  </a:cxn>
                  <a:cxn ang="0">
                    <a:pos x="59" y="62"/>
                  </a:cxn>
                  <a:cxn ang="0">
                    <a:pos x="48" y="74"/>
                  </a:cxn>
                  <a:cxn ang="0">
                    <a:pos x="33" y="97"/>
                  </a:cxn>
                  <a:cxn ang="0">
                    <a:pos x="27" y="127"/>
                  </a:cxn>
                  <a:cxn ang="0">
                    <a:pos x="28" y="152"/>
                  </a:cxn>
                  <a:cxn ang="0">
                    <a:pos x="30" y="163"/>
                  </a:cxn>
                </a:cxnLst>
                <a:rect l="0" t="0" r="r" b="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Freeform 55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/>
                <a:ahLst/>
                <a:cxnLst>
                  <a:cxn ang="0">
                    <a:pos x="8" y="6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23" y="4"/>
                  </a:cxn>
                  <a:cxn ang="0">
                    <a:pos x="44" y="8"/>
                  </a:cxn>
                  <a:cxn ang="0">
                    <a:pos x="69" y="16"/>
                  </a:cxn>
                  <a:cxn ang="0">
                    <a:pos x="98" y="27"/>
                  </a:cxn>
                  <a:cxn ang="0">
                    <a:pos x="129" y="39"/>
                  </a:cxn>
                  <a:cxn ang="0">
                    <a:pos x="162" y="55"/>
                  </a:cxn>
                  <a:cxn ang="0">
                    <a:pos x="196" y="74"/>
                  </a:cxn>
                  <a:cxn ang="0">
                    <a:pos x="229" y="96"/>
                  </a:cxn>
                  <a:cxn ang="0">
                    <a:pos x="262" y="120"/>
                  </a:cxn>
                  <a:cxn ang="0">
                    <a:pos x="291" y="146"/>
                  </a:cxn>
                  <a:cxn ang="0">
                    <a:pos x="317" y="178"/>
                  </a:cxn>
                  <a:cxn ang="0">
                    <a:pos x="340" y="210"/>
                  </a:cxn>
                  <a:cxn ang="0">
                    <a:pos x="356" y="247"/>
                  </a:cxn>
                  <a:cxn ang="0">
                    <a:pos x="361" y="267"/>
                  </a:cxn>
                  <a:cxn ang="0">
                    <a:pos x="358" y="287"/>
                  </a:cxn>
                  <a:cxn ang="0">
                    <a:pos x="354" y="304"/>
                  </a:cxn>
                  <a:cxn ang="0">
                    <a:pos x="346" y="319"/>
                  </a:cxn>
                  <a:cxn ang="0">
                    <a:pos x="336" y="331"/>
                  </a:cxn>
                  <a:cxn ang="0">
                    <a:pos x="328" y="340"/>
                  </a:cxn>
                  <a:cxn ang="0">
                    <a:pos x="323" y="346"/>
                  </a:cxn>
                  <a:cxn ang="0">
                    <a:pos x="320" y="348"/>
                  </a:cxn>
                  <a:cxn ang="0">
                    <a:pos x="321" y="346"/>
                  </a:cxn>
                  <a:cxn ang="0">
                    <a:pos x="326" y="341"/>
                  </a:cxn>
                  <a:cxn ang="0">
                    <a:pos x="331" y="332"/>
                  </a:cxn>
                  <a:cxn ang="0">
                    <a:pos x="336" y="320"/>
                  </a:cxn>
                  <a:cxn ang="0">
                    <a:pos x="340" y="305"/>
                  </a:cxn>
                  <a:cxn ang="0">
                    <a:pos x="342" y="287"/>
                  </a:cxn>
                  <a:cxn ang="0">
                    <a:pos x="341" y="267"/>
                  </a:cxn>
                  <a:cxn ang="0">
                    <a:pos x="336" y="244"/>
                  </a:cxn>
                  <a:cxn ang="0">
                    <a:pos x="326" y="220"/>
                  </a:cxn>
                  <a:cxn ang="0">
                    <a:pos x="309" y="194"/>
                  </a:cxn>
                  <a:cxn ang="0">
                    <a:pos x="283" y="165"/>
                  </a:cxn>
                  <a:cxn ang="0">
                    <a:pos x="250" y="136"/>
                  </a:cxn>
                  <a:cxn ang="0">
                    <a:pos x="207" y="105"/>
                  </a:cxn>
                  <a:cxn ang="0">
                    <a:pos x="153" y="73"/>
                  </a:cxn>
                  <a:cxn ang="0">
                    <a:pos x="88" y="39"/>
                  </a:cxn>
                  <a:cxn ang="0">
                    <a:pos x="8" y="6"/>
                  </a:cxn>
                </a:cxnLst>
                <a:rect l="0" t="0" r="r" b="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Freeform 56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0" y="30"/>
                  </a:cxn>
                  <a:cxn ang="0">
                    <a:pos x="2" y="71"/>
                  </a:cxn>
                  <a:cxn ang="0">
                    <a:pos x="0" y="121"/>
                  </a:cxn>
                  <a:cxn ang="0">
                    <a:pos x="5" y="175"/>
                  </a:cxn>
                  <a:cxn ang="0">
                    <a:pos x="19" y="228"/>
                  </a:cxn>
                  <a:cxn ang="0">
                    <a:pos x="43" y="276"/>
                  </a:cxn>
                  <a:cxn ang="0">
                    <a:pos x="79" y="316"/>
                  </a:cxn>
                  <a:cxn ang="0">
                    <a:pos x="126" y="343"/>
                  </a:cxn>
                  <a:cxn ang="0">
                    <a:pos x="123" y="341"/>
                  </a:cxn>
                  <a:cxn ang="0">
                    <a:pos x="115" y="332"/>
                  </a:cxn>
                  <a:cxn ang="0">
                    <a:pos x="102" y="321"/>
                  </a:cxn>
                  <a:cxn ang="0">
                    <a:pos x="87" y="306"/>
                  </a:cxn>
                  <a:cxn ang="0">
                    <a:pos x="71" y="288"/>
                  </a:cxn>
                  <a:cxn ang="0">
                    <a:pos x="55" y="267"/>
                  </a:cxn>
                  <a:cxn ang="0">
                    <a:pos x="41" y="245"/>
                  </a:cxn>
                  <a:cxn ang="0">
                    <a:pos x="30" y="221"/>
                  </a:cxn>
                  <a:cxn ang="0">
                    <a:pos x="19" y="183"/>
                  </a:cxn>
                  <a:cxn ang="0">
                    <a:pos x="13" y="145"/>
                  </a:cxn>
                  <a:cxn ang="0">
                    <a:pos x="12" y="108"/>
                  </a:cxn>
                  <a:cxn ang="0">
                    <a:pos x="13" y="73"/>
                  </a:cxn>
                  <a:cxn ang="0">
                    <a:pos x="17" y="43"/>
                  </a:cxn>
                  <a:cxn ang="0">
                    <a:pos x="20" y="20"/>
                  </a:cxn>
                  <a:cxn ang="0">
                    <a:pos x="24" y="5"/>
                  </a:cxn>
                  <a:cxn ang="0">
                    <a:pos x="25" y="0"/>
                  </a:cxn>
                </a:cxnLst>
                <a:rect l="0" t="0" r="r" b="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Freeform 57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/>
                <a:ahLst/>
                <a:cxnLst>
                  <a:cxn ang="0">
                    <a:pos x="332" y="160"/>
                  </a:cxn>
                  <a:cxn ang="0">
                    <a:pos x="326" y="146"/>
                  </a:cxn>
                  <a:cxn ang="0">
                    <a:pos x="318" y="130"/>
                  </a:cxn>
                  <a:cxn ang="0">
                    <a:pos x="305" y="114"/>
                  </a:cxn>
                  <a:cxn ang="0">
                    <a:pos x="290" y="96"/>
                  </a:cxn>
                  <a:cxn ang="0">
                    <a:pos x="273" y="79"/>
                  </a:cxn>
                  <a:cxn ang="0">
                    <a:pos x="254" y="63"/>
                  </a:cxn>
                  <a:cxn ang="0">
                    <a:pos x="232" y="48"/>
                  </a:cxn>
                  <a:cxn ang="0">
                    <a:pos x="208" y="34"/>
                  </a:cxn>
                  <a:cxn ang="0">
                    <a:pos x="183" y="21"/>
                  </a:cxn>
                  <a:cxn ang="0">
                    <a:pos x="158" y="11"/>
                  </a:cxn>
                  <a:cxn ang="0">
                    <a:pos x="132" y="4"/>
                  </a:cxn>
                  <a:cxn ang="0">
                    <a:pos x="104" y="0"/>
                  </a:cxn>
                  <a:cxn ang="0">
                    <a:pos x="77" y="0"/>
                  </a:cxn>
                  <a:cxn ang="0">
                    <a:pos x="51" y="2"/>
                  </a:cxn>
                  <a:cxn ang="0">
                    <a:pos x="26" y="10"/>
                  </a:cxn>
                  <a:cxn ang="0">
                    <a:pos x="0" y="23"/>
                  </a:cxn>
                  <a:cxn ang="0">
                    <a:pos x="5" y="21"/>
                  </a:cxn>
                  <a:cxn ang="0">
                    <a:pos x="15" y="19"/>
                  </a:cxn>
                  <a:cxn ang="0">
                    <a:pos x="33" y="17"/>
                  </a:cxn>
                  <a:cxn ang="0">
                    <a:pos x="54" y="15"/>
                  </a:cxn>
                  <a:cxn ang="0">
                    <a:pos x="79" y="13"/>
                  </a:cxn>
                  <a:cxn ang="0">
                    <a:pos x="105" y="15"/>
                  </a:cxn>
                  <a:cxn ang="0">
                    <a:pos x="132" y="18"/>
                  </a:cxn>
                  <a:cxn ang="0">
                    <a:pos x="157" y="24"/>
                  </a:cxn>
                  <a:cxn ang="0">
                    <a:pos x="194" y="39"/>
                  </a:cxn>
                  <a:cxn ang="0">
                    <a:pos x="226" y="59"/>
                  </a:cxn>
                  <a:cxn ang="0">
                    <a:pos x="256" y="81"/>
                  </a:cxn>
                  <a:cxn ang="0">
                    <a:pos x="282" y="104"/>
                  </a:cxn>
                  <a:cxn ang="0">
                    <a:pos x="303" y="125"/>
                  </a:cxn>
                  <a:cxn ang="0">
                    <a:pos x="318" y="144"/>
                  </a:cxn>
                  <a:cxn ang="0">
                    <a:pos x="329" y="155"/>
                  </a:cxn>
                  <a:cxn ang="0">
                    <a:pos x="332" y="160"/>
                  </a:cxn>
                </a:cxnLst>
                <a:rect l="0" t="0" r="r" b="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Freeform 58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/>
                <a:ahLst/>
                <a:cxnLst>
                  <a:cxn ang="0">
                    <a:pos x="330" y="1333"/>
                  </a:cxn>
                  <a:cxn ang="0">
                    <a:pos x="242" y="1323"/>
                  </a:cxn>
                  <a:cxn ang="0">
                    <a:pos x="162" y="1304"/>
                  </a:cxn>
                  <a:cxn ang="0">
                    <a:pos x="96" y="1268"/>
                  </a:cxn>
                  <a:cxn ang="0">
                    <a:pos x="53" y="1211"/>
                  </a:cxn>
                  <a:cxn ang="0">
                    <a:pos x="42" y="1130"/>
                  </a:cxn>
                  <a:cxn ang="0">
                    <a:pos x="68" y="1017"/>
                  </a:cxn>
                  <a:cxn ang="0">
                    <a:pos x="142" y="867"/>
                  </a:cxn>
                  <a:cxn ang="0">
                    <a:pos x="248" y="700"/>
                  </a:cxn>
                  <a:cxn ang="0">
                    <a:pos x="318" y="556"/>
                  </a:cxn>
                  <a:cxn ang="0">
                    <a:pos x="357" y="426"/>
                  </a:cxn>
                  <a:cxn ang="0">
                    <a:pos x="368" y="310"/>
                  </a:cxn>
                  <a:cxn ang="0">
                    <a:pos x="355" y="210"/>
                  </a:cxn>
                  <a:cxn ang="0">
                    <a:pos x="323" y="129"/>
                  </a:cxn>
                  <a:cxn ang="0">
                    <a:pos x="276" y="65"/>
                  </a:cxn>
                  <a:cxn ang="0">
                    <a:pos x="218" y="22"/>
                  </a:cxn>
                  <a:cxn ang="0">
                    <a:pos x="162" y="2"/>
                  </a:cxn>
                  <a:cxn ang="0">
                    <a:pos x="119" y="2"/>
                  </a:cxn>
                  <a:cxn ang="0">
                    <a:pos x="84" y="15"/>
                  </a:cxn>
                  <a:cxn ang="0">
                    <a:pos x="56" y="35"/>
                  </a:cxn>
                  <a:cxn ang="0">
                    <a:pos x="33" y="62"/>
                  </a:cxn>
                  <a:cxn ang="0">
                    <a:pos x="16" y="87"/>
                  </a:cxn>
                  <a:cxn ang="0">
                    <a:pos x="6" y="108"/>
                  </a:cxn>
                  <a:cxn ang="0">
                    <a:pos x="1" y="121"/>
                  </a:cxn>
                  <a:cxn ang="0">
                    <a:pos x="1" y="122"/>
                  </a:cxn>
                  <a:cxn ang="0">
                    <a:pos x="8" y="111"/>
                  </a:cxn>
                  <a:cxn ang="0">
                    <a:pos x="23" y="94"/>
                  </a:cxn>
                  <a:cxn ang="0">
                    <a:pos x="44" y="75"/>
                  </a:cxn>
                  <a:cxn ang="0">
                    <a:pos x="69" y="54"/>
                  </a:cxn>
                  <a:cxn ang="0">
                    <a:pos x="99" y="37"/>
                  </a:cxn>
                  <a:cxn ang="0">
                    <a:pos x="133" y="27"/>
                  </a:cxn>
                  <a:cxn ang="0">
                    <a:pos x="170" y="27"/>
                  </a:cxn>
                  <a:cxn ang="0">
                    <a:pos x="210" y="42"/>
                  </a:cxn>
                  <a:cxn ang="0">
                    <a:pos x="253" y="72"/>
                  </a:cxn>
                  <a:cxn ang="0">
                    <a:pos x="293" y="114"/>
                  </a:cxn>
                  <a:cxn ang="0">
                    <a:pos x="327" y="169"/>
                  </a:cxn>
                  <a:cxn ang="0">
                    <a:pos x="350" y="236"/>
                  </a:cxn>
                  <a:cxn ang="0">
                    <a:pos x="361" y="313"/>
                  </a:cxn>
                  <a:cxn ang="0">
                    <a:pos x="353" y="402"/>
                  </a:cxn>
                  <a:cxn ang="0">
                    <a:pos x="322" y="501"/>
                  </a:cxn>
                  <a:cxn ang="0">
                    <a:pos x="268" y="610"/>
                  </a:cxn>
                  <a:cxn ang="0">
                    <a:pos x="205" y="715"/>
                  </a:cxn>
                  <a:cxn ang="0">
                    <a:pos x="145" y="813"/>
                  </a:cxn>
                  <a:cxn ang="0">
                    <a:pos x="92" y="902"/>
                  </a:cxn>
                  <a:cxn ang="0">
                    <a:pos x="49" y="984"/>
                  </a:cxn>
                  <a:cxn ang="0">
                    <a:pos x="19" y="1060"/>
                  </a:cxn>
                  <a:cxn ang="0">
                    <a:pos x="7" y="1130"/>
                  </a:cxn>
                  <a:cxn ang="0">
                    <a:pos x="19" y="1193"/>
                  </a:cxn>
                  <a:cxn ang="0">
                    <a:pos x="56" y="1249"/>
                  </a:cxn>
                  <a:cxn ang="0">
                    <a:pos x="104" y="1290"/>
                  </a:cxn>
                  <a:cxn ang="0">
                    <a:pos x="158" y="1317"/>
                  </a:cxn>
                  <a:cxn ang="0">
                    <a:pos x="215" y="1332"/>
                  </a:cxn>
                  <a:cxn ang="0">
                    <a:pos x="269" y="1339"/>
                  </a:cxn>
                  <a:cxn ang="0">
                    <a:pos x="316" y="1340"/>
                  </a:cxn>
                  <a:cxn ang="0">
                    <a:pos x="350" y="1338"/>
                  </a:cxn>
                  <a:cxn ang="0">
                    <a:pos x="371" y="1336"/>
                  </a:cxn>
                </a:cxnLst>
                <a:rect l="0" t="0" r="r" b="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Freeform 59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/>
                <a:ahLst/>
                <a:cxnLst>
                  <a:cxn ang="0">
                    <a:pos x="99" y="62"/>
                  </a:cxn>
                  <a:cxn ang="0">
                    <a:pos x="105" y="56"/>
                  </a:cxn>
                  <a:cxn ang="0">
                    <a:pos x="110" y="48"/>
                  </a:cxn>
                  <a:cxn ang="0">
                    <a:pos x="110" y="39"/>
                  </a:cxn>
                  <a:cxn ang="0">
                    <a:pos x="108" y="31"/>
                  </a:cxn>
                  <a:cxn ang="0">
                    <a:pos x="102" y="25"/>
                  </a:cxn>
                  <a:cxn ang="0">
                    <a:pos x="94" y="21"/>
                  </a:cxn>
                  <a:cxn ang="0">
                    <a:pos x="86" y="20"/>
                  </a:cxn>
                  <a:cxn ang="0">
                    <a:pos x="77" y="23"/>
                  </a:cxn>
                  <a:cxn ang="0">
                    <a:pos x="74" y="13"/>
                  </a:cxn>
                  <a:cxn ang="0">
                    <a:pos x="70" y="6"/>
                  </a:cxn>
                  <a:cxn ang="0">
                    <a:pos x="63" y="2"/>
                  </a:cxn>
                  <a:cxn ang="0">
                    <a:pos x="55" y="0"/>
                  </a:cxn>
                  <a:cxn ang="0">
                    <a:pos x="48" y="2"/>
                  </a:cxn>
                  <a:cxn ang="0">
                    <a:pos x="41" y="6"/>
                  </a:cxn>
                  <a:cxn ang="0">
                    <a:pos x="36" y="13"/>
                  </a:cxn>
                  <a:cxn ang="0">
                    <a:pos x="34" y="23"/>
                  </a:cxn>
                  <a:cxn ang="0">
                    <a:pos x="25" y="20"/>
                  </a:cxn>
                  <a:cxn ang="0">
                    <a:pos x="17" y="20"/>
                  </a:cxn>
                  <a:cxn ang="0">
                    <a:pos x="9" y="24"/>
                  </a:cxn>
                  <a:cxn ang="0">
                    <a:pos x="3" y="31"/>
                  </a:cxn>
                  <a:cxn ang="0">
                    <a:pos x="1" y="39"/>
                  </a:cxn>
                  <a:cxn ang="0">
                    <a:pos x="1" y="47"/>
                  </a:cxn>
                  <a:cxn ang="0">
                    <a:pos x="4" y="55"/>
                  </a:cxn>
                  <a:cxn ang="0">
                    <a:pos x="11" y="61"/>
                  </a:cxn>
                  <a:cxn ang="0">
                    <a:pos x="4" y="66"/>
                  </a:cxn>
                  <a:cxn ang="0">
                    <a:pos x="0" y="74"/>
                  </a:cxn>
                  <a:cxn ang="0">
                    <a:pos x="0" y="84"/>
                  </a:cxn>
                  <a:cxn ang="0">
                    <a:pos x="2" y="92"/>
                  </a:cxn>
                  <a:cxn ang="0">
                    <a:pos x="8" y="97"/>
                  </a:cxn>
                  <a:cxn ang="0">
                    <a:pos x="16" y="101"/>
                  </a:cxn>
                  <a:cxn ang="0">
                    <a:pos x="24" y="102"/>
                  </a:cxn>
                  <a:cxn ang="0">
                    <a:pos x="33" y="100"/>
                  </a:cxn>
                  <a:cxn ang="0">
                    <a:pos x="35" y="109"/>
                  </a:cxn>
                  <a:cxn ang="0">
                    <a:pos x="40" y="116"/>
                  </a:cxn>
                  <a:cxn ang="0">
                    <a:pos x="46" y="121"/>
                  </a:cxn>
                  <a:cxn ang="0">
                    <a:pos x="54" y="123"/>
                  </a:cxn>
                  <a:cxn ang="0">
                    <a:pos x="62" y="121"/>
                  </a:cxn>
                  <a:cxn ang="0">
                    <a:pos x="69" y="116"/>
                  </a:cxn>
                  <a:cxn ang="0">
                    <a:pos x="73" y="109"/>
                  </a:cxn>
                  <a:cxn ang="0">
                    <a:pos x="76" y="101"/>
                  </a:cxn>
                  <a:cxn ang="0">
                    <a:pos x="85" y="103"/>
                  </a:cxn>
                  <a:cxn ang="0">
                    <a:pos x="93" y="102"/>
                  </a:cxn>
                  <a:cxn ang="0">
                    <a:pos x="101" y="99"/>
                  </a:cxn>
                  <a:cxn ang="0">
                    <a:pos x="107" y="93"/>
                  </a:cxn>
                  <a:cxn ang="0">
                    <a:pos x="109" y="85"/>
                  </a:cxn>
                  <a:cxn ang="0">
                    <a:pos x="109" y="77"/>
                  </a:cxn>
                  <a:cxn ang="0">
                    <a:pos x="105" y="69"/>
                  </a:cxn>
                  <a:cxn ang="0">
                    <a:pos x="99" y="62"/>
                  </a:cxn>
                </a:cxnLst>
                <a:rect l="0" t="0" r="r" b="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Freeform 60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/>
                <a:ahLst/>
                <a:cxnLst>
                  <a:cxn ang="0">
                    <a:pos x="15" y="33"/>
                  </a:cxn>
                  <a:cxn ang="0">
                    <a:pos x="9" y="32"/>
                  </a:cxn>
                  <a:cxn ang="0">
                    <a:pos x="4" y="28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5"/>
                  </a:cxn>
                  <a:cxn ang="0">
                    <a:pos x="9" y="2"/>
                  </a:cxn>
                  <a:cxn ang="0">
                    <a:pos x="15" y="0"/>
                  </a:cxn>
                  <a:cxn ang="0">
                    <a:pos x="22" y="2"/>
                  </a:cxn>
                  <a:cxn ang="0">
                    <a:pos x="26" y="5"/>
                  </a:cxn>
                  <a:cxn ang="0">
                    <a:pos x="30" y="10"/>
                  </a:cxn>
                  <a:cxn ang="0">
                    <a:pos x="31" y="17"/>
                  </a:cxn>
                  <a:cxn ang="0">
                    <a:pos x="30" y="24"/>
                  </a:cxn>
                  <a:cxn ang="0">
                    <a:pos x="26" y="28"/>
                  </a:cxn>
                  <a:cxn ang="0">
                    <a:pos x="22" y="32"/>
                  </a:cxn>
                  <a:cxn ang="0">
                    <a:pos x="15" y="33"/>
                  </a:cxn>
                </a:cxnLst>
                <a:rect l="0" t="0" r="r" b="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Freeform 61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/>
                <a:ahLst/>
                <a:cxnLst>
                  <a:cxn ang="0">
                    <a:pos x="101" y="61"/>
                  </a:cxn>
                  <a:cxn ang="0">
                    <a:pos x="108" y="55"/>
                  </a:cxn>
                  <a:cxn ang="0">
                    <a:pos x="111" y="47"/>
                  </a:cxn>
                  <a:cxn ang="0">
                    <a:pos x="111" y="39"/>
                  </a:cxn>
                  <a:cxn ang="0">
                    <a:pos x="109" y="31"/>
                  </a:cxn>
                  <a:cxn ang="0">
                    <a:pos x="103" y="24"/>
                  </a:cxn>
                  <a:cxn ang="0">
                    <a:pos x="96" y="21"/>
                  </a:cxn>
                  <a:cxn ang="0">
                    <a:pos x="88" y="20"/>
                  </a:cxn>
                  <a:cxn ang="0">
                    <a:pos x="79" y="22"/>
                  </a:cxn>
                  <a:cxn ang="0">
                    <a:pos x="77" y="13"/>
                  </a:cxn>
                  <a:cxn ang="0">
                    <a:pos x="71" y="6"/>
                  </a:cxn>
                  <a:cxn ang="0">
                    <a:pos x="64" y="1"/>
                  </a:cxn>
                  <a:cxn ang="0">
                    <a:pos x="56" y="0"/>
                  </a:cxn>
                  <a:cxn ang="0">
                    <a:pos x="48" y="1"/>
                  </a:cxn>
                  <a:cxn ang="0">
                    <a:pos x="41" y="6"/>
                  </a:cxn>
                  <a:cxn ang="0">
                    <a:pos x="36" y="13"/>
                  </a:cxn>
                  <a:cxn ang="0">
                    <a:pos x="34" y="22"/>
                  </a:cxn>
                  <a:cxn ang="0">
                    <a:pos x="25" y="20"/>
                  </a:cxn>
                  <a:cxn ang="0">
                    <a:pos x="17" y="20"/>
                  </a:cxn>
                  <a:cxn ang="0">
                    <a:pos x="9" y="23"/>
                  </a:cxn>
                  <a:cxn ang="0">
                    <a:pos x="3" y="30"/>
                  </a:cxn>
                  <a:cxn ang="0">
                    <a:pos x="1" y="38"/>
                  </a:cxn>
                  <a:cxn ang="0">
                    <a:pos x="1" y="46"/>
                  </a:cxn>
                  <a:cxn ang="0">
                    <a:pos x="4" y="54"/>
                  </a:cxn>
                  <a:cxn ang="0">
                    <a:pos x="11" y="60"/>
                  </a:cxn>
                  <a:cxn ang="0">
                    <a:pos x="4" y="66"/>
                  </a:cxn>
                  <a:cxn ang="0">
                    <a:pos x="1" y="74"/>
                  </a:cxn>
                  <a:cxn ang="0">
                    <a:pos x="0" y="83"/>
                  </a:cxn>
                  <a:cxn ang="0">
                    <a:pos x="2" y="91"/>
                  </a:cxn>
                  <a:cxn ang="0">
                    <a:pos x="8" y="98"/>
                  </a:cxn>
                  <a:cxn ang="0">
                    <a:pos x="16" y="102"/>
                  </a:cxn>
                  <a:cxn ang="0">
                    <a:pos x="24" y="102"/>
                  </a:cxn>
                  <a:cxn ang="0">
                    <a:pos x="33" y="99"/>
                  </a:cxn>
                  <a:cxn ang="0">
                    <a:pos x="35" y="108"/>
                  </a:cxn>
                  <a:cxn ang="0">
                    <a:pos x="40" y="115"/>
                  </a:cxn>
                  <a:cxn ang="0">
                    <a:pos x="47" y="120"/>
                  </a:cxn>
                  <a:cxn ang="0">
                    <a:pos x="55" y="122"/>
                  </a:cxn>
                  <a:cxn ang="0">
                    <a:pos x="63" y="120"/>
                  </a:cxn>
                  <a:cxn ang="0">
                    <a:pos x="70" y="115"/>
                  </a:cxn>
                  <a:cxn ang="0">
                    <a:pos x="76" y="108"/>
                  </a:cxn>
                  <a:cxn ang="0">
                    <a:pos x="78" y="100"/>
                  </a:cxn>
                  <a:cxn ang="0">
                    <a:pos x="87" y="103"/>
                  </a:cxn>
                  <a:cxn ang="0">
                    <a:pos x="95" y="102"/>
                  </a:cxn>
                  <a:cxn ang="0">
                    <a:pos x="103" y="98"/>
                  </a:cxn>
                  <a:cxn ang="0">
                    <a:pos x="109" y="92"/>
                  </a:cxn>
                  <a:cxn ang="0">
                    <a:pos x="111" y="84"/>
                  </a:cxn>
                  <a:cxn ang="0">
                    <a:pos x="110" y="76"/>
                  </a:cxn>
                  <a:cxn ang="0">
                    <a:pos x="107" y="68"/>
                  </a:cxn>
                  <a:cxn ang="0">
                    <a:pos x="101" y="61"/>
                  </a:cxn>
                </a:cxnLst>
                <a:rect l="0" t="0" r="r" b="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Freeform 62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/>
                <a:ahLst/>
                <a:cxnLst>
                  <a:cxn ang="0">
                    <a:pos x="16" y="32"/>
                  </a:cxn>
                  <a:cxn ang="0">
                    <a:pos x="9" y="31"/>
                  </a:cxn>
                  <a:cxn ang="0">
                    <a:pos x="4" y="28"/>
                  </a:cxn>
                  <a:cxn ang="0">
                    <a:pos x="1" y="23"/>
                  </a:cxn>
                  <a:cxn ang="0">
                    <a:pos x="0" y="16"/>
                  </a:cxn>
                  <a:cxn ang="0">
                    <a:pos x="1" y="9"/>
                  </a:cxn>
                  <a:cxn ang="0">
                    <a:pos x="4" y="5"/>
                  </a:cxn>
                  <a:cxn ang="0">
                    <a:pos x="9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7" y="5"/>
                  </a:cxn>
                  <a:cxn ang="0">
                    <a:pos x="31" y="9"/>
                  </a:cxn>
                  <a:cxn ang="0">
                    <a:pos x="32" y="16"/>
                  </a:cxn>
                  <a:cxn ang="0">
                    <a:pos x="31" y="23"/>
                  </a:cxn>
                  <a:cxn ang="0">
                    <a:pos x="27" y="28"/>
                  </a:cxn>
                  <a:cxn ang="0">
                    <a:pos x="23" y="31"/>
                  </a:cxn>
                  <a:cxn ang="0">
                    <a:pos x="16" y="32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Freeform 63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/>
                <a:ahLst/>
                <a:cxnLst>
                  <a:cxn ang="0">
                    <a:pos x="131" y="67"/>
                  </a:cxn>
                  <a:cxn ang="0">
                    <a:pos x="136" y="47"/>
                  </a:cxn>
                  <a:cxn ang="0">
                    <a:pos x="129" y="34"/>
                  </a:cxn>
                  <a:cxn ang="0">
                    <a:pos x="121" y="28"/>
                  </a:cxn>
                  <a:cxn ang="0">
                    <a:pos x="112" y="26"/>
                  </a:cxn>
                  <a:cxn ang="0">
                    <a:pos x="102" y="26"/>
                  </a:cxn>
                  <a:cxn ang="0">
                    <a:pos x="94" y="18"/>
                  </a:cxn>
                  <a:cxn ang="0">
                    <a:pos x="79" y="3"/>
                  </a:cxn>
                  <a:cxn ang="0">
                    <a:pos x="58" y="3"/>
                  </a:cxn>
                  <a:cxn ang="0">
                    <a:pos x="44" y="16"/>
                  </a:cxn>
                  <a:cxn ang="0">
                    <a:pos x="36" y="24"/>
                  </a:cxn>
                  <a:cxn ang="0">
                    <a:pos x="25" y="24"/>
                  </a:cxn>
                  <a:cxn ang="0">
                    <a:pos x="15" y="27"/>
                  </a:cxn>
                  <a:cxn ang="0">
                    <a:pos x="7" y="32"/>
                  </a:cxn>
                  <a:cxn ang="0">
                    <a:pos x="0" y="46"/>
                  </a:cxn>
                  <a:cxn ang="0">
                    <a:pos x="6" y="66"/>
                  </a:cxn>
                  <a:cxn ang="0">
                    <a:pos x="5" y="81"/>
                  </a:cxn>
                  <a:cxn ang="0">
                    <a:pos x="0" y="100"/>
                  </a:cxn>
                  <a:cxn ang="0">
                    <a:pos x="7" y="115"/>
                  </a:cxn>
                  <a:cxn ang="0">
                    <a:pos x="14" y="121"/>
                  </a:cxn>
                  <a:cxn ang="0">
                    <a:pos x="25" y="123"/>
                  </a:cxn>
                  <a:cxn ang="0">
                    <a:pos x="34" y="122"/>
                  </a:cxn>
                  <a:cxn ang="0">
                    <a:pos x="42" y="132"/>
                  </a:cxn>
                  <a:cxn ang="0">
                    <a:pos x="57" y="147"/>
                  </a:cxn>
                  <a:cxn ang="0">
                    <a:pos x="78" y="147"/>
                  </a:cxn>
                  <a:cxn ang="0">
                    <a:pos x="91" y="133"/>
                  </a:cxn>
                  <a:cxn ang="0">
                    <a:pos x="100" y="123"/>
                  </a:cxn>
                  <a:cxn ang="0">
                    <a:pos x="111" y="125"/>
                  </a:cxn>
                  <a:cxn ang="0">
                    <a:pos x="120" y="122"/>
                  </a:cxn>
                  <a:cxn ang="0">
                    <a:pos x="128" y="117"/>
                  </a:cxn>
                  <a:cxn ang="0">
                    <a:pos x="135" y="103"/>
                  </a:cxn>
                  <a:cxn ang="0">
                    <a:pos x="129" y="83"/>
                  </a:cxn>
                </a:cxnLst>
                <a:rect l="0" t="0" r="r" b="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Freeform 64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/>
                <a:ahLst/>
                <a:cxnLst>
                  <a:cxn ang="0">
                    <a:pos x="19" y="40"/>
                  </a:cxn>
                  <a:cxn ang="0">
                    <a:pos x="11" y="38"/>
                  </a:cxn>
                  <a:cxn ang="0">
                    <a:pos x="5" y="34"/>
                  </a:cxn>
                  <a:cxn ang="0">
                    <a:pos x="1" y="27"/>
                  </a:cxn>
                  <a:cxn ang="0">
                    <a:pos x="0" y="20"/>
                  </a:cxn>
                  <a:cxn ang="0">
                    <a:pos x="1" y="12"/>
                  </a:cxn>
                  <a:cxn ang="0">
                    <a:pos x="5" y="6"/>
                  </a:cxn>
                  <a:cxn ang="0">
                    <a:pos x="11" y="2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3" y="6"/>
                  </a:cxn>
                  <a:cxn ang="0">
                    <a:pos x="38" y="12"/>
                  </a:cxn>
                  <a:cxn ang="0">
                    <a:pos x="39" y="20"/>
                  </a:cxn>
                  <a:cxn ang="0">
                    <a:pos x="38" y="27"/>
                  </a:cxn>
                  <a:cxn ang="0">
                    <a:pos x="33" y="34"/>
                  </a:cxn>
                  <a:cxn ang="0">
                    <a:pos x="26" y="38"/>
                  </a:cxn>
                  <a:cxn ang="0">
                    <a:pos x="19" y="40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5" name="Freeform 65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/>
                <a:ahLst/>
                <a:cxnLst>
                  <a:cxn ang="0">
                    <a:pos x="0" y="181"/>
                  </a:cxn>
                  <a:cxn ang="0">
                    <a:pos x="25" y="172"/>
                  </a:cxn>
                  <a:cxn ang="0">
                    <a:pos x="52" y="158"/>
                  </a:cxn>
                  <a:cxn ang="0">
                    <a:pos x="76" y="141"/>
                  </a:cxn>
                  <a:cxn ang="0">
                    <a:pos x="97" y="120"/>
                  </a:cxn>
                  <a:cxn ang="0">
                    <a:pos x="114" y="98"/>
                  </a:cxn>
                  <a:cxn ang="0">
                    <a:pos x="124" y="74"/>
                  </a:cxn>
                  <a:cxn ang="0">
                    <a:pos x="129" y="50"/>
                  </a:cxn>
                  <a:cxn ang="0">
                    <a:pos x="124" y="26"/>
                  </a:cxn>
                  <a:cxn ang="0">
                    <a:pos x="114" y="8"/>
                  </a:cxn>
                  <a:cxn ang="0">
                    <a:pos x="100" y="0"/>
                  </a:cxn>
                  <a:cxn ang="0">
                    <a:pos x="86" y="1"/>
                  </a:cxn>
                  <a:cxn ang="0">
                    <a:pos x="72" y="8"/>
                  </a:cxn>
                  <a:cxn ang="0">
                    <a:pos x="61" y="21"/>
                  </a:cxn>
                  <a:cxn ang="0">
                    <a:pos x="53" y="38"/>
                  </a:cxn>
                  <a:cxn ang="0">
                    <a:pos x="49" y="58"/>
                  </a:cxn>
                  <a:cxn ang="0">
                    <a:pos x="52" y="79"/>
                  </a:cxn>
                  <a:cxn ang="0">
                    <a:pos x="54" y="95"/>
                  </a:cxn>
                  <a:cxn ang="0">
                    <a:pos x="49" y="113"/>
                  </a:cxn>
                  <a:cxn ang="0">
                    <a:pos x="41" y="129"/>
                  </a:cxn>
                  <a:cxn ang="0">
                    <a:pos x="31" y="145"/>
                  </a:cxn>
                  <a:cxn ang="0">
                    <a:pos x="19" y="160"/>
                  </a:cxn>
                  <a:cxn ang="0">
                    <a:pos x="10" y="171"/>
                  </a:cxn>
                  <a:cxn ang="0">
                    <a:pos x="2" y="179"/>
                  </a:cxn>
                  <a:cxn ang="0">
                    <a:pos x="0" y="181"/>
                  </a:cxn>
                </a:cxnLst>
                <a:rect l="0" t="0" r="r" b="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Freeform 66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/>
                <a:ahLst/>
                <a:cxnLst>
                  <a:cxn ang="0">
                    <a:pos x="50" y="206"/>
                  </a:cxn>
                  <a:cxn ang="0">
                    <a:pos x="65" y="183"/>
                  </a:cxn>
                  <a:cxn ang="0">
                    <a:pos x="77" y="157"/>
                  </a:cxn>
                  <a:cxn ang="0">
                    <a:pos x="85" y="128"/>
                  </a:cxn>
                  <a:cxn ang="0">
                    <a:pos x="90" y="99"/>
                  </a:cxn>
                  <a:cxn ang="0">
                    <a:pos x="88" y="70"/>
                  </a:cxn>
                  <a:cxn ang="0">
                    <a:pos x="83" y="45"/>
                  </a:cxn>
                  <a:cxn ang="0">
                    <a:pos x="70" y="23"/>
                  </a:cxn>
                  <a:cxn ang="0">
                    <a:pos x="52" y="7"/>
                  </a:cxn>
                  <a:cxn ang="0">
                    <a:pos x="33" y="0"/>
                  </a:cxn>
                  <a:cxn ang="0">
                    <a:pos x="18" y="2"/>
                  </a:cxn>
                  <a:cxn ang="0">
                    <a:pos x="7" y="12"/>
                  </a:cxn>
                  <a:cxn ang="0">
                    <a:pos x="1" y="26"/>
                  </a:cxn>
                  <a:cxn ang="0">
                    <a:pos x="0" y="43"/>
                  </a:cxn>
                  <a:cxn ang="0">
                    <a:pos x="3" y="61"/>
                  </a:cxn>
                  <a:cxn ang="0">
                    <a:pos x="12" y="80"/>
                  </a:cxn>
                  <a:cxn ang="0">
                    <a:pos x="27" y="93"/>
                  </a:cxn>
                  <a:cxn ang="0">
                    <a:pos x="39" y="106"/>
                  </a:cxn>
                  <a:cxn ang="0">
                    <a:pos x="47" y="122"/>
                  </a:cxn>
                  <a:cxn ang="0">
                    <a:pos x="52" y="141"/>
                  </a:cxn>
                  <a:cxn ang="0">
                    <a:pos x="53" y="159"/>
                  </a:cxn>
                  <a:cxn ang="0">
                    <a:pos x="53" y="178"/>
                  </a:cxn>
                  <a:cxn ang="0">
                    <a:pos x="53" y="193"/>
                  </a:cxn>
                  <a:cxn ang="0">
                    <a:pos x="50" y="203"/>
                  </a:cxn>
                  <a:cxn ang="0">
                    <a:pos x="50" y="206"/>
                  </a:cxn>
                </a:cxnLst>
                <a:rect l="0" t="0" r="r" b="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Freeform 67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13" y="84"/>
                  </a:cxn>
                  <a:cxn ang="0">
                    <a:pos x="26" y="88"/>
                  </a:cxn>
                  <a:cxn ang="0">
                    <a:pos x="39" y="92"/>
                  </a:cxn>
                  <a:cxn ang="0">
                    <a:pos x="53" y="95"/>
                  </a:cxn>
                  <a:cxn ang="0">
                    <a:pos x="68" y="98"/>
                  </a:cxn>
                  <a:cxn ang="0">
                    <a:pos x="83" y="99"/>
                  </a:cxn>
                  <a:cxn ang="0">
                    <a:pos x="98" y="99"/>
                  </a:cxn>
                  <a:cxn ang="0">
                    <a:pos x="113" y="99"/>
                  </a:cxn>
                  <a:cxn ang="0">
                    <a:pos x="127" y="96"/>
                  </a:cxn>
                  <a:cxn ang="0">
                    <a:pos x="140" y="93"/>
                  </a:cxn>
                  <a:cxn ang="0">
                    <a:pos x="152" y="90"/>
                  </a:cxn>
                  <a:cxn ang="0">
                    <a:pos x="165" y="84"/>
                  </a:cxn>
                  <a:cxn ang="0">
                    <a:pos x="175" y="77"/>
                  </a:cxn>
                  <a:cxn ang="0">
                    <a:pos x="184" y="68"/>
                  </a:cxn>
                  <a:cxn ang="0">
                    <a:pos x="191" y="58"/>
                  </a:cxn>
                  <a:cxn ang="0">
                    <a:pos x="197" y="47"/>
                  </a:cxn>
                  <a:cxn ang="0">
                    <a:pos x="201" y="27"/>
                  </a:cxn>
                  <a:cxn ang="0">
                    <a:pos x="196" y="12"/>
                  </a:cxn>
                  <a:cxn ang="0">
                    <a:pos x="186" y="3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6" y="9"/>
                  </a:cxn>
                  <a:cxn ang="0">
                    <a:pos x="120" y="20"/>
                  </a:cxn>
                  <a:cxn ang="0">
                    <a:pos x="108" y="38"/>
                  </a:cxn>
                  <a:cxn ang="0">
                    <a:pos x="98" y="52"/>
                  </a:cxn>
                  <a:cxn ang="0">
                    <a:pos x="83" y="62"/>
                  </a:cxn>
                  <a:cxn ang="0">
                    <a:pos x="66" y="69"/>
                  </a:cxn>
                  <a:cxn ang="0">
                    <a:pos x="47" y="73"/>
                  </a:cxn>
                  <a:cxn ang="0">
                    <a:pos x="29" y="76"/>
                  </a:cxn>
                  <a:cxn ang="0">
                    <a:pos x="14" y="78"/>
                  </a:cxn>
                  <a:cxn ang="0">
                    <a:pos x="4" y="78"/>
                  </a:cxn>
                  <a:cxn ang="0">
                    <a:pos x="0" y="78"/>
                  </a:cxn>
                </a:cxnLst>
                <a:rect l="0" t="0" r="r" b="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8" name="Freeform 68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3"/>
                  </a:cxn>
                  <a:cxn ang="0">
                    <a:pos x="33" y="44"/>
                  </a:cxn>
                  <a:cxn ang="0">
                    <a:pos x="55" y="65"/>
                  </a:cxn>
                  <a:cxn ang="0">
                    <a:pos x="79" y="81"/>
                  </a:cxn>
                  <a:cxn ang="0">
                    <a:pos x="105" y="94"/>
                  </a:cxn>
                  <a:cxn ang="0">
                    <a:pos x="130" y="100"/>
                  </a:cxn>
                  <a:cxn ang="0">
                    <a:pos x="154" y="99"/>
                  </a:cxn>
                  <a:cxn ang="0">
                    <a:pos x="177" y="89"/>
                  </a:cxn>
                  <a:cxn ang="0">
                    <a:pos x="192" y="76"/>
                  </a:cxn>
                  <a:cxn ang="0">
                    <a:pos x="198" y="61"/>
                  </a:cxn>
                  <a:cxn ang="0">
                    <a:pos x="194" y="47"/>
                  </a:cxn>
                  <a:cxn ang="0">
                    <a:pos x="184" y="35"/>
                  </a:cxn>
                  <a:cxn ang="0">
                    <a:pos x="169" y="26"/>
                  </a:cxn>
                  <a:cxn ang="0">
                    <a:pos x="151" y="21"/>
                  </a:cxn>
                  <a:cxn ang="0">
                    <a:pos x="131" y="23"/>
                  </a:cxn>
                  <a:cxn ang="0">
                    <a:pos x="111" y="29"/>
                  </a:cxn>
                  <a:cxn ang="0">
                    <a:pos x="95" y="34"/>
                  </a:cxn>
                  <a:cxn ang="0">
                    <a:pos x="78" y="34"/>
                  </a:cxn>
                  <a:cxn ang="0">
                    <a:pos x="58" y="29"/>
                  </a:cxn>
                  <a:cxn ang="0">
                    <a:pos x="41" y="23"/>
                  </a:cxn>
                  <a:cxn ang="0">
                    <a:pos x="25" y="15"/>
                  </a:cxn>
                  <a:cxn ang="0">
                    <a:pos x="11" y="8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Freeform 69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"/>
                  </a:cxn>
                  <a:cxn ang="0">
                    <a:pos x="2" y="56"/>
                  </a:cxn>
                  <a:cxn ang="0">
                    <a:pos x="10" y="85"/>
                  </a:cxn>
                  <a:cxn ang="0">
                    <a:pos x="20" y="113"/>
                  </a:cxn>
                  <a:cxn ang="0">
                    <a:pos x="35" y="137"/>
                  </a:cxn>
                  <a:cxn ang="0">
                    <a:pos x="53" y="157"/>
                  </a:cxn>
                  <a:cxn ang="0">
                    <a:pos x="74" y="169"/>
                  </a:cxn>
                  <a:cxn ang="0">
                    <a:pos x="99" y="174"/>
                  </a:cxn>
                  <a:cxn ang="0">
                    <a:pos x="118" y="170"/>
                  </a:cxn>
                  <a:cxn ang="0">
                    <a:pos x="131" y="161"/>
                  </a:cxn>
                  <a:cxn ang="0">
                    <a:pos x="136" y="147"/>
                  </a:cxn>
                  <a:cxn ang="0">
                    <a:pos x="133" y="132"/>
                  </a:cxn>
                  <a:cxn ang="0">
                    <a:pos x="126" y="116"/>
                  </a:cxn>
                  <a:cxn ang="0">
                    <a:pos x="114" y="102"/>
                  </a:cxn>
                  <a:cxn ang="0">
                    <a:pos x="96" y="92"/>
                  </a:cxn>
                  <a:cxn ang="0">
                    <a:pos x="77" y="88"/>
                  </a:cxn>
                  <a:cxn ang="0">
                    <a:pos x="61" y="83"/>
                  </a:cxn>
                  <a:cxn ang="0">
                    <a:pos x="46" y="73"/>
                  </a:cxn>
                  <a:cxn ang="0">
                    <a:pos x="32" y="59"/>
                  </a:cxn>
                  <a:cxn ang="0">
                    <a:pos x="21" y="43"/>
                  </a:cxn>
                  <a:cxn ang="0">
                    <a:pos x="12" y="26"/>
                  </a:cxn>
                  <a:cxn ang="0">
                    <a:pos x="5" y="13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Freeform 70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6" y="8"/>
                  </a:cxn>
                  <a:cxn ang="0">
                    <a:pos x="16" y="19"/>
                  </a:cxn>
                  <a:cxn ang="0">
                    <a:pos x="32" y="34"/>
                  </a:cxn>
                  <a:cxn ang="0">
                    <a:pos x="53" y="50"/>
                  </a:cxn>
                  <a:cxn ang="0">
                    <a:pos x="78" y="67"/>
                  </a:cxn>
                  <a:cxn ang="0">
                    <a:pos x="107" y="85"/>
                  </a:cxn>
                  <a:cxn ang="0">
                    <a:pos x="138" y="104"/>
                  </a:cxn>
                  <a:cxn ang="0">
                    <a:pos x="173" y="121"/>
                  </a:cxn>
                  <a:cxn ang="0">
                    <a:pos x="210" y="137"/>
                  </a:cxn>
                  <a:cxn ang="0">
                    <a:pos x="248" y="149"/>
                  </a:cxn>
                  <a:cxn ang="0">
                    <a:pos x="287" y="158"/>
                  </a:cxn>
                  <a:cxn ang="0">
                    <a:pos x="326" y="163"/>
                  </a:cxn>
                  <a:cxn ang="0">
                    <a:pos x="366" y="161"/>
                  </a:cxn>
                  <a:cxn ang="0">
                    <a:pos x="405" y="154"/>
                  </a:cxn>
                  <a:cxn ang="0">
                    <a:pos x="425" y="146"/>
                  </a:cxn>
                  <a:cxn ang="0">
                    <a:pos x="440" y="135"/>
                  </a:cxn>
                  <a:cxn ang="0">
                    <a:pos x="451" y="121"/>
                  </a:cxn>
                  <a:cxn ang="0">
                    <a:pos x="460" y="106"/>
                  </a:cxn>
                  <a:cxn ang="0">
                    <a:pos x="464" y="91"/>
                  </a:cxn>
                  <a:cxn ang="0">
                    <a:pos x="468" y="80"/>
                  </a:cxn>
                  <a:cxn ang="0">
                    <a:pos x="469" y="72"/>
                  </a:cxn>
                  <a:cxn ang="0">
                    <a:pos x="469" y="68"/>
                  </a:cxn>
                  <a:cxn ang="0">
                    <a:pos x="468" y="70"/>
                  </a:cxn>
                  <a:cxn ang="0">
                    <a:pos x="465" y="76"/>
                  </a:cxn>
                  <a:cxn ang="0">
                    <a:pos x="462" y="85"/>
                  </a:cxn>
                  <a:cxn ang="0">
                    <a:pos x="455" y="97"/>
                  </a:cxn>
                  <a:cxn ang="0">
                    <a:pos x="445" y="108"/>
                  </a:cxn>
                  <a:cxn ang="0">
                    <a:pos x="432" y="121"/>
                  </a:cxn>
                  <a:cxn ang="0">
                    <a:pos x="415" y="131"/>
                  </a:cxn>
                  <a:cxn ang="0">
                    <a:pos x="393" y="139"/>
                  </a:cxn>
                  <a:cxn ang="0">
                    <a:pos x="366" y="145"/>
                  </a:cxn>
                  <a:cxn ang="0">
                    <a:pos x="335" y="145"/>
                  </a:cxn>
                  <a:cxn ang="0">
                    <a:pos x="297" y="142"/>
                  </a:cxn>
                  <a:cxn ang="0">
                    <a:pos x="255" y="130"/>
                  </a:cxn>
                  <a:cxn ang="0">
                    <a:pos x="204" y="113"/>
                  </a:cxn>
                  <a:cxn ang="0">
                    <a:pos x="146" y="87"/>
                  </a:cxn>
                  <a:cxn ang="0">
                    <a:pos x="82" y="51"/>
                  </a:cxn>
                  <a:cxn ang="0">
                    <a:pos x="9" y="5"/>
                  </a:cxn>
                </a:cxnLst>
                <a:rect l="0" t="0" r="r" b="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1" name="Freeform 71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/>
                <a:ahLst/>
                <a:cxnLst>
                  <a:cxn ang="0">
                    <a:pos x="85" y="134"/>
                  </a:cxn>
                  <a:cxn ang="0">
                    <a:pos x="67" y="145"/>
                  </a:cxn>
                  <a:cxn ang="0">
                    <a:pos x="48" y="140"/>
                  </a:cxn>
                  <a:cxn ang="0">
                    <a:pos x="37" y="124"/>
                  </a:cxn>
                  <a:cxn ang="0">
                    <a:pos x="30" y="114"/>
                  </a:cxn>
                  <a:cxn ang="0">
                    <a:pos x="20" y="113"/>
                  </a:cxn>
                  <a:cxn ang="0">
                    <a:pos x="11" y="108"/>
                  </a:cxn>
                  <a:cxn ang="0">
                    <a:pos x="4" y="101"/>
                  </a:cxn>
                  <a:cxn ang="0">
                    <a:pos x="0" y="86"/>
                  </a:cxn>
                  <a:cxn ang="0">
                    <a:pos x="9" y="68"/>
                  </a:cxn>
                  <a:cxn ang="0">
                    <a:pos x="12" y="53"/>
                  </a:cxn>
                  <a:cxn ang="0">
                    <a:pos x="11" y="32"/>
                  </a:cxn>
                  <a:cxn ang="0">
                    <a:pos x="19" y="20"/>
                  </a:cxn>
                  <a:cxn ang="0">
                    <a:pos x="28" y="16"/>
                  </a:cxn>
                  <a:cxn ang="0">
                    <a:pos x="38" y="15"/>
                  </a:cxn>
                  <a:cxn ang="0">
                    <a:pos x="49" y="18"/>
                  </a:cxn>
                  <a:cxn ang="0">
                    <a:pos x="58" y="10"/>
                  </a:cxn>
                  <a:cxn ang="0">
                    <a:pos x="75" y="0"/>
                  </a:cxn>
                  <a:cxn ang="0">
                    <a:pos x="95" y="3"/>
                  </a:cxn>
                  <a:cxn ang="0">
                    <a:pos x="106" y="21"/>
                  </a:cxn>
                  <a:cxn ang="0">
                    <a:pos x="112" y="30"/>
                  </a:cxn>
                  <a:cxn ang="0">
                    <a:pos x="123" y="31"/>
                  </a:cxn>
                  <a:cxn ang="0">
                    <a:pos x="133" y="36"/>
                  </a:cxn>
                  <a:cxn ang="0">
                    <a:pos x="139" y="44"/>
                  </a:cxn>
                  <a:cxn ang="0">
                    <a:pos x="142" y="58"/>
                  </a:cxn>
                  <a:cxn ang="0">
                    <a:pos x="134" y="76"/>
                  </a:cxn>
                  <a:cxn ang="0">
                    <a:pos x="131" y="92"/>
                  </a:cxn>
                  <a:cxn ang="0">
                    <a:pos x="132" y="112"/>
                  </a:cxn>
                  <a:cxn ang="0">
                    <a:pos x="124" y="124"/>
                  </a:cxn>
                  <a:cxn ang="0">
                    <a:pos x="114" y="129"/>
                  </a:cxn>
                  <a:cxn ang="0">
                    <a:pos x="104" y="129"/>
                  </a:cxn>
                  <a:cxn ang="0">
                    <a:pos x="94" y="127"/>
                  </a:cxn>
                </a:cxnLst>
                <a:rect l="0" t="0" r="r" b="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2" name="Freeform 72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/>
                <a:ahLst/>
                <a:cxnLst>
                  <a:cxn ang="0">
                    <a:pos x="39" y="14"/>
                  </a:cxn>
                  <a:cxn ang="0">
                    <a:pos x="36" y="7"/>
                  </a:cxn>
                  <a:cxn ang="0">
                    <a:pos x="29" y="2"/>
                  </a:cxn>
                  <a:cxn ang="0">
                    <a:pos x="22" y="0"/>
                  </a:cxn>
                  <a:cxn ang="0">
                    <a:pos x="14" y="1"/>
                  </a:cxn>
                  <a:cxn ang="0">
                    <a:pos x="7" y="4"/>
                  </a:cxn>
                  <a:cxn ang="0">
                    <a:pos x="2" y="11"/>
                  </a:cxn>
                  <a:cxn ang="0">
                    <a:pos x="0" y="18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12" y="37"/>
                  </a:cxn>
                  <a:cxn ang="0">
                    <a:pos x="18" y="39"/>
                  </a:cxn>
                  <a:cxn ang="0">
                    <a:pos x="26" y="38"/>
                  </a:cxn>
                  <a:cxn ang="0">
                    <a:pos x="33" y="34"/>
                  </a:cxn>
                  <a:cxn ang="0">
                    <a:pos x="38" y="29"/>
                  </a:cxn>
                  <a:cxn ang="0">
                    <a:pos x="40" y="22"/>
                  </a:cxn>
                  <a:cxn ang="0">
                    <a:pos x="39" y="14"/>
                  </a:cxn>
                </a:cxnLst>
                <a:rect l="0" t="0" r="r" b="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Freeform 73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37" y="48"/>
                  </a:cxn>
                  <a:cxn ang="0">
                    <a:pos x="45" y="42"/>
                  </a:cxn>
                  <a:cxn ang="0">
                    <a:pos x="49" y="34"/>
                  </a:cxn>
                  <a:cxn ang="0">
                    <a:pos x="52" y="25"/>
                  </a:cxn>
                  <a:cxn ang="0">
                    <a:pos x="49" y="15"/>
                  </a:cxn>
                  <a:cxn ang="0">
                    <a:pos x="45" y="6"/>
                  </a:cxn>
                  <a:cxn ang="0">
                    <a:pos x="37" y="2"/>
                  </a:cxn>
                  <a:cxn ang="0">
                    <a:pos x="26" y="0"/>
                  </a:cxn>
                  <a:cxn ang="0">
                    <a:pos x="16" y="2"/>
                  </a:cxn>
                  <a:cxn ang="0">
                    <a:pos x="8" y="6"/>
                  </a:cxn>
                  <a:cxn ang="0">
                    <a:pos x="2" y="15"/>
                  </a:cxn>
                  <a:cxn ang="0">
                    <a:pos x="0" y="25"/>
                  </a:cxn>
                  <a:cxn ang="0">
                    <a:pos x="2" y="34"/>
                  </a:cxn>
                  <a:cxn ang="0">
                    <a:pos x="8" y="42"/>
                  </a:cxn>
                  <a:cxn ang="0">
                    <a:pos x="16" y="48"/>
                  </a:cxn>
                  <a:cxn ang="0">
                    <a:pos x="26" y="50"/>
                  </a:cxn>
                </a:cxnLst>
                <a:rect l="0" t="0" r="r" b="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Freeform 74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/>
                <a:ahLst/>
                <a:cxnLst>
                  <a:cxn ang="0">
                    <a:pos x="69" y="156"/>
                  </a:cxn>
                  <a:cxn ang="0">
                    <a:pos x="44" y="156"/>
                  </a:cxn>
                  <a:cxn ang="0">
                    <a:pos x="39" y="149"/>
                  </a:cxn>
                  <a:cxn ang="0">
                    <a:pos x="29" y="131"/>
                  </a:cxn>
                  <a:cxn ang="0">
                    <a:pos x="17" y="106"/>
                  </a:cxn>
                  <a:cxn ang="0">
                    <a:pos x="6" y="77"/>
                  </a:cxn>
                  <a:cxn ang="0">
                    <a:pos x="0" y="50"/>
                  </a:cxn>
                  <a:cxn ang="0">
                    <a:pos x="5" y="24"/>
                  </a:cxn>
                  <a:cxn ang="0">
                    <a:pos x="22" y="7"/>
                  </a:cxn>
                  <a:cxn ang="0">
                    <a:pos x="55" y="0"/>
                  </a:cxn>
                  <a:cxn ang="0">
                    <a:pos x="91" y="7"/>
                  </a:cxn>
                  <a:cxn ang="0">
                    <a:pos x="108" y="24"/>
                  </a:cxn>
                  <a:cxn ang="0">
                    <a:pos x="113" y="50"/>
                  </a:cxn>
                  <a:cxn ang="0">
                    <a:pos x="107" y="77"/>
                  </a:cxn>
                  <a:cxn ang="0">
                    <a:pos x="97" y="106"/>
                  </a:cxn>
                  <a:cxn ang="0">
                    <a:pos x="84" y="131"/>
                  </a:cxn>
                  <a:cxn ang="0">
                    <a:pos x="74" y="149"/>
                  </a:cxn>
                  <a:cxn ang="0">
                    <a:pos x="69" y="156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Freeform 7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/>
                <a:ahLst/>
                <a:cxnLst>
                  <a:cxn ang="0">
                    <a:pos x="69" y="156"/>
                  </a:cxn>
                  <a:cxn ang="0">
                    <a:pos x="44" y="156"/>
                  </a:cxn>
                  <a:cxn ang="0">
                    <a:pos x="39" y="149"/>
                  </a:cxn>
                  <a:cxn ang="0">
                    <a:pos x="29" y="131"/>
                  </a:cxn>
                  <a:cxn ang="0">
                    <a:pos x="17" y="106"/>
                  </a:cxn>
                  <a:cxn ang="0">
                    <a:pos x="6" y="77"/>
                  </a:cxn>
                  <a:cxn ang="0">
                    <a:pos x="0" y="50"/>
                  </a:cxn>
                  <a:cxn ang="0">
                    <a:pos x="5" y="24"/>
                  </a:cxn>
                  <a:cxn ang="0">
                    <a:pos x="22" y="7"/>
                  </a:cxn>
                  <a:cxn ang="0">
                    <a:pos x="55" y="0"/>
                  </a:cxn>
                  <a:cxn ang="0">
                    <a:pos x="91" y="7"/>
                  </a:cxn>
                  <a:cxn ang="0">
                    <a:pos x="108" y="24"/>
                  </a:cxn>
                  <a:cxn ang="0">
                    <a:pos x="113" y="50"/>
                  </a:cxn>
                  <a:cxn ang="0">
                    <a:pos x="107" y="77"/>
                  </a:cxn>
                  <a:cxn ang="0">
                    <a:pos x="97" y="106"/>
                  </a:cxn>
                  <a:cxn ang="0">
                    <a:pos x="84" y="131"/>
                  </a:cxn>
                  <a:cxn ang="0">
                    <a:pos x="74" y="149"/>
                  </a:cxn>
                  <a:cxn ang="0">
                    <a:pos x="69" y="156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6" name="Freeform 76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/>
                <a:ahLst/>
                <a:cxnLst>
                  <a:cxn ang="0">
                    <a:pos x="13" y="122"/>
                  </a:cxn>
                  <a:cxn ang="0">
                    <a:pos x="0" y="100"/>
                  </a:cxn>
                  <a:cxn ang="0">
                    <a:pos x="4" y="93"/>
                  </a:cxn>
                  <a:cxn ang="0">
                    <a:pos x="14" y="75"/>
                  </a:cxn>
                  <a:cxn ang="0">
                    <a:pos x="29" y="52"/>
                  </a:cxn>
                  <a:cxn ang="0">
                    <a:pos x="48" y="27"/>
                  </a:cxn>
                  <a:cxn ang="0">
                    <a:pos x="70" y="9"/>
                  </a:cxn>
                  <a:cxn ang="0">
                    <a:pos x="93" y="0"/>
                  </a:cxn>
                  <a:cxn ang="0">
                    <a:pos x="118" y="5"/>
                  </a:cxn>
                  <a:cxn ang="0">
                    <a:pos x="141" y="32"/>
                  </a:cxn>
                  <a:cxn ang="0">
                    <a:pos x="149" y="50"/>
                  </a:cxn>
                  <a:cxn ang="0">
                    <a:pos x="152" y="65"/>
                  </a:cxn>
                  <a:cxn ang="0">
                    <a:pos x="151" y="79"/>
                  </a:cxn>
                  <a:cxn ang="0">
                    <a:pos x="146" y="91"/>
                  </a:cxn>
                  <a:cxn ang="0">
                    <a:pos x="138" y="99"/>
                  </a:cxn>
                  <a:cxn ang="0">
                    <a:pos x="127" y="107"/>
                  </a:cxn>
                  <a:cxn ang="0">
                    <a:pos x="114" y="113"/>
                  </a:cxn>
                  <a:cxn ang="0">
                    <a:pos x="99" y="116"/>
                  </a:cxn>
                  <a:cxn ang="0">
                    <a:pos x="84" y="120"/>
                  </a:cxn>
                  <a:cxn ang="0">
                    <a:pos x="69" y="121"/>
                  </a:cxn>
                  <a:cxn ang="0">
                    <a:pos x="54" y="122"/>
                  </a:cxn>
                  <a:cxn ang="0">
                    <a:pos x="42" y="123"/>
                  </a:cxn>
                  <a:cxn ang="0">
                    <a:pos x="30" y="123"/>
                  </a:cxn>
                  <a:cxn ang="0">
                    <a:pos x="21" y="122"/>
                  </a:cxn>
                  <a:cxn ang="0">
                    <a:pos x="15" y="122"/>
                  </a:cxn>
                  <a:cxn ang="0">
                    <a:pos x="13" y="122"/>
                  </a:cxn>
                </a:cxnLst>
                <a:rect l="0" t="0" r="r" b="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7" name="Freeform 77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3" y="1"/>
                  </a:cxn>
                  <a:cxn ang="0">
                    <a:pos x="15" y="1"/>
                  </a:cxn>
                  <a:cxn ang="0">
                    <a:pos x="21" y="1"/>
                  </a:cxn>
                  <a:cxn ang="0">
                    <a:pos x="30" y="0"/>
                  </a:cxn>
                  <a:cxn ang="0">
                    <a:pos x="42" y="0"/>
                  </a:cxn>
                  <a:cxn ang="0">
                    <a:pos x="54" y="1"/>
                  </a:cxn>
                  <a:cxn ang="0">
                    <a:pos x="69" y="2"/>
                  </a:cxn>
                  <a:cxn ang="0">
                    <a:pos x="84" y="4"/>
                  </a:cxn>
                  <a:cxn ang="0">
                    <a:pos x="99" y="7"/>
                  </a:cxn>
                  <a:cxn ang="0">
                    <a:pos x="114" y="10"/>
                  </a:cxn>
                  <a:cxn ang="0">
                    <a:pos x="127" y="16"/>
                  </a:cxn>
                  <a:cxn ang="0">
                    <a:pos x="138" y="23"/>
                  </a:cxn>
                  <a:cxn ang="0">
                    <a:pos x="146" y="32"/>
                  </a:cxn>
                  <a:cxn ang="0">
                    <a:pos x="152" y="43"/>
                  </a:cxn>
                  <a:cxn ang="0">
                    <a:pos x="153" y="55"/>
                  </a:cxn>
                  <a:cxn ang="0">
                    <a:pos x="150" y="70"/>
                  </a:cxn>
                  <a:cxn ang="0">
                    <a:pos x="142" y="89"/>
                  </a:cxn>
                  <a:cxn ang="0">
                    <a:pos x="118" y="115"/>
                  </a:cxn>
                  <a:cxn ang="0">
                    <a:pos x="93" y="122"/>
                  </a:cxn>
                  <a:cxn ang="0">
                    <a:pos x="70" y="114"/>
                  </a:cxn>
                  <a:cxn ang="0">
                    <a:pos x="48" y="95"/>
                  </a:cxn>
                  <a:cxn ang="0">
                    <a:pos x="29" y="72"/>
                  </a:cxn>
                  <a:cxn ang="0">
                    <a:pos x="14" y="48"/>
                  </a:cxn>
                  <a:cxn ang="0">
                    <a:pos x="4" y="30"/>
                  </a:cxn>
                  <a:cxn ang="0">
                    <a:pos x="0" y="23"/>
                  </a:cxn>
                </a:cxnLst>
                <a:rect l="0" t="0" r="r" b="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8" name="Freeform 78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68" y="0"/>
                  </a:cxn>
                  <a:cxn ang="0">
                    <a:pos x="73" y="7"/>
                  </a:cxn>
                  <a:cxn ang="0">
                    <a:pos x="83" y="24"/>
                  </a:cxn>
                  <a:cxn ang="0">
                    <a:pos x="96" y="50"/>
                  </a:cxn>
                  <a:cxn ang="0">
                    <a:pos x="106" y="77"/>
                  </a:cxn>
                  <a:cxn ang="0">
                    <a:pos x="112" y="106"/>
                  </a:cxn>
                  <a:cxn ang="0">
                    <a:pos x="108" y="131"/>
                  </a:cxn>
                  <a:cxn ang="0">
                    <a:pos x="91" y="149"/>
                  </a:cxn>
                  <a:cxn ang="0">
                    <a:pos x="56" y="156"/>
                  </a:cxn>
                  <a:cxn ang="0">
                    <a:pos x="22" y="149"/>
                  </a:cxn>
                  <a:cxn ang="0">
                    <a:pos x="4" y="131"/>
                  </a:cxn>
                  <a:cxn ang="0">
                    <a:pos x="0" y="106"/>
                  </a:cxn>
                  <a:cxn ang="0">
                    <a:pos x="5" y="77"/>
                  </a:cxn>
                  <a:cxn ang="0">
                    <a:pos x="15" y="50"/>
                  </a:cxn>
                  <a:cxn ang="0">
                    <a:pos x="28" y="24"/>
                  </a:cxn>
                  <a:cxn ang="0">
                    <a:pos x="38" y="7"/>
                  </a:cxn>
                  <a:cxn ang="0">
                    <a:pos x="43" y="0"/>
                  </a:cxn>
                </a:cxnLst>
                <a:rect l="0" t="0" r="r" b="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9" name="Freeform 79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/>
                <a:ahLst/>
                <a:cxnLst>
                  <a:cxn ang="0">
                    <a:pos x="138" y="1"/>
                  </a:cxn>
                  <a:cxn ang="0">
                    <a:pos x="151" y="23"/>
                  </a:cxn>
                  <a:cxn ang="0">
                    <a:pos x="147" y="30"/>
                  </a:cxn>
                  <a:cxn ang="0">
                    <a:pos x="137" y="48"/>
                  </a:cxn>
                  <a:cxn ang="0">
                    <a:pos x="122" y="71"/>
                  </a:cxn>
                  <a:cxn ang="0">
                    <a:pos x="103" y="95"/>
                  </a:cxn>
                  <a:cxn ang="0">
                    <a:pos x="82" y="114"/>
                  </a:cxn>
                  <a:cxn ang="0">
                    <a:pos x="57" y="123"/>
                  </a:cxn>
                  <a:cxn ang="0">
                    <a:pos x="34" y="117"/>
                  </a:cxn>
                  <a:cxn ang="0">
                    <a:pos x="11" y="91"/>
                  </a:cxn>
                  <a:cxn ang="0">
                    <a:pos x="3" y="72"/>
                  </a:cxn>
                  <a:cxn ang="0">
                    <a:pos x="0" y="57"/>
                  </a:cxn>
                  <a:cxn ang="0">
                    <a:pos x="0" y="44"/>
                  </a:cxn>
                  <a:cxn ang="0">
                    <a:pos x="6" y="32"/>
                  </a:cxn>
                  <a:cxn ang="0">
                    <a:pos x="14" y="24"/>
                  </a:cxn>
                  <a:cxn ang="0">
                    <a:pos x="25" y="16"/>
                  </a:cxn>
                  <a:cxn ang="0">
                    <a:pos x="38" y="10"/>
                  </a:cxn>
                  <a:cxn ang="0">
                    <a:pos x="52" y="7"/>
                  </a:cxn>
                  <a:cxn ang="0">
                    <a:pos x="67" y="3"/>
                  </a:cxn>
                  <a:cxn ang="0">
                    <a:pos x="82" y="2"/>
                  </a:cxn>
                  <a:cxn ang="0">
                    <a:pos x="97" y="1"/>
                  </a:cxn>
                  <a:cxn ang="0">
                    <a:pos x="109" y="0"/>
                  </a:cxn>
                  <a:cxn ang="0">
                    <a:pos x="121" y="0"/>
                  </a:cxn>
                  <a:cxn ang="0">
                    <a:pos x="130" y="1"/>
                  </a:cxn>
                  <a:cxn ang="0">
                    <a:pos x="136" y="1"/>
                  </a:cxn>
                  <a:cxn ang="0">
                    <a:pos x="138" y="1"/>
                  </a:cxn>
                </a:cxnLst>
                <a:rect l="0" t="0" r="r" b="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0" name="Freeform 80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/>
                <a:ahLst/>
                <a:cxnLst>
                  <a:cxn ang="0">
                    <a:pos x="152" y="99"/>
                  </a:cxn>
                  <a:cxn ang="0">
                    <a:pos x="139" y="122"/>
                  </a:cxn>
                  <a:cxn ang="0">
                    <a:pos x="137" y="122"/>
                  </a:cxn>
                  <a:cxn ang="0">
                    <a:pos x="131" y="122"/>
                  </a:cxn>
                  <a:cxn ang="0">
                    <a:pos x="122" y="123"/>
                  </a:cxn>
                  <a:cxn ang="0">
                    <a:pos x="110" y="122"/>
                  </a:cxn>
                  <a:cxn ang="0">
                    <a:pos x="98" y="122"/>
                  </a:cxn>
                  <a:cxn ang="0">
                    <a:pos x="83" y="121"/>
                  </a:cxn>
                  <a:cxn ang="0">
                    <a:pos x="68" y="118"/>
                  </a:cxn>
                  <a:cxn ang="0">
                    <a:pos x="53" y="116"/>
                  </a:cxn>
                  <a:cxn ang="0">
                    <a:pos x="39" y="111"/>
                  </a:cxn>
                  <a:cxn ang="0">
                    <a:pos x="26" y="106"/>
                  </a:cxn>
                  <a:cxn ang="0">
                    <a:pos x="15" y="99"/>
                  </a:cxn>
                  <a:cxn ang="0">
                    <a:pos x="7" y="91"/>
                  </a:cxn>
                  <a:cxn ang="0">
                    <a:pos x="1" y="79"/>
                  </a:cxn>
                  <a:cxn ang="0">
                    <a:pos x="0" y="66"/>
                  </a:cxn>
                  <a:cxn ang="0">
                    <a:pos x="3" y="51"/>
                  </a:cxn>
                  <a:cxn ang="0">
                    <a:pos x="11" y="33"/>
                  </a:cxn>
                  <a:cxn ang="0">
                    <a:pos x="34" y="6"/>
                  </a:cxn>
                  <a:cxn ang="0">
                    <a:pos x="58" y="0"/>
                  </a:cxn>
                  <a:cxn ang="0">
                    <a:pos x="83" y="8"/>
                  </a:cxn>
                  <a:cxn ang="0">
                    <a:pos x="104" y="27"/>
                  </a:cxn>
                  <a:cxn ang="0">
                    <a:pos x="123" y="50"/>
                  </a:cxn>
                  <a:cxn ang="0">
                    <a:pos x="138" y="73"/>
                  </a:cxn>
                  <a:cxn ang="0">
                    <a:pos x="148" y="92"/>
                  </a:cxn>
                  <a:cxn ang="0">
                    <a:pos x="152" y="99"/>
                  </a:cxn>
                </a:cxnLst>
                <a:rect l="0" t="0" r="r" b="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1" name="Freeform 81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/>
                <a:ahLst/>
                <a:cxnLst>
                  <a:cxn ang="0">
                    <a:pos x="6" y="67"/>
                  </a:cxn>
                  <a:cxn ang="0">
                    <a:pos x="0" y="47"/>
                  </a:cxn>
                  <a:cxn ang="0">
                    <a:pos x="7" y="33"/>
                  </a:cxn>
                  <a:cxn ang="0">
                    <a:pos x="15" y="27"/>
                  </a:cxn>
                  <a:cxn ang="0">
                    <a:pos x="24" y="25"/>
                  </a:cxn>
                  <a:cxn ang="0">
                    <a:pos x="35" y="25"/>
                  </a:cxn>
                  <a:cxn ang="0">
                    <a:pos x="43" y="16"/>
                  </a:cxn>
                  <a:cxn ang="0">
                    <a:pos x="58" y="2"/>
                  </a:cxn>
                  <a:cxn ang="0">
                    <a:pos x="79" y="2"/>
                  </a:cxn>
                  <a:cxn ang="0">
                    <a:pos x="92" y="16"/>
                  </a:cxn>
                  <a:cxn ang="0">
                    <a:pos x="100" y="24"/>
                  </a:cxn>
                  <a:cxn ang="0">
                    <a:pos x="111" y="23"/>
                  </a:cxn>
                  <a:cxn ang="0">
                    <a:pos x="121" y="26"/>
                  </a:cxn>
                  <a:cxn ang="0">
                    <a:pos x="129" y="32"/>
                  </a:cxn>
                  <a:cxn ang="0">
                    <a:pos x="136" y="46"/>
                  </a:cxn>
                  <a:cxn ang="0">
                    <a:pos x="130" y="65"/>
                  </a:cxn>
                  <a:cxn ang="0">
                    <a:pos x="130" y="80"/>
                  </a:cxn>
                  <a:cxn ang="0">
                    <a:pos x="136" y="100"/>
                  </a:cxn>
                  <a:cxn ang="0">
                    <a:pos x="129" y="115"/>
                  </a:cxn>
                  <a:cxn ang="0">
                    <a:pos x="121" y="121"/>
                  </a:cxn>
                  <a:cxn ang="0">
                    <a:pos x="112" y="123"/>
                  </a:cxn>
                  <a:cxn ang="0">
                    <a:pos x="102" y="122"/>
                  </a:cxn>
                  <a:cxn ang="0">
                    <a:pos x="94" y="131"/>
                  </a:cxn>
                  <a:cxn ang="0">
                    <a:pos x="80" y="146"/>
                  </a:cxn>
                  <a:cxn ang="0">
                    <a:pos x="59" y="146"/>
                  </a:cxn>
                  <a:cxn ang="0">
                    <a:pos x="45" y="131"/>
                  </a:cxn>
                  <a:cxn ang="0">
                    <a:pos x="36" y="123"/>
                  </a:cxn>
                  <a:cxn ang="0">
                    <a:pos x="26" y="124"/>
                  </a:cxn>
                  <a:cxn ang="0">
                    <a:pos x="16" y="122"/>
                  </a:cxn>
                  <a:cxn ang="0">
                    <a:pos x="8" y="116"/>
                  </a:cxn>
                  <a:cxn ang="0">
                    <a:pos x="1" y="101"/>
                  </a:cxn>
                  <a:cxn ang="0">
                    <a:pos x="7" y="83"/>
                  </a:cxn>
                </a:cxnLst>
                <a:rect l="0" t="0" r="r" b="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2" name="Freeform 82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/>
                <a:ahLst/>
                <a:cxnLst>
                  <a:cxn ang="0">
                    <a:pos x="19" y="40"/>
                  </a:cxn>
                  <a:cxn ang="0">
                    <a:pos x="27" y="39"/>
                  </a:cxn>
                  <a:cxn ang="0">
                    <a:pos x="33" y="34"/>
                  </a:cxn>
                  <a:cxn ang="0">
                    <a:pos x="38" y="27"/>
                  </a:cxn>
                  <a:cxn ang="0">
                    <a:pos x="39" y="20"/>
                  </a:cxn>
                  <a:cxn ang="0">
                    <a:pos x="38" y="12"/>
                  </a:cxn>
                  <a:cxn ang="0">
                    <a:pos x="33" y="5"/>
                  </a:cxn>
                  <a:cxn ang="0">
                    <a:pos x="27" y="1"/>
                  </a:cxn>
                  <a:cxn ang="0">
                    <a:pos x="19" y="0"/>
                  </a:cxn>
                  <a:cxn ang="0">
                    <a:pos x="12" y="1"/>
                  </a:cxn>
                  <a:cxn ang="0">
                    <a:pos x="6" y="5"/>
                  </a:cxn>
                  <a:cxn ang="0">
                    <a:pos x="1" y="12"/>
                  </a:cxn>
                  <a:cxn ang="0">
                    <a:pos x="0" y="20"/>
                  </a:cxn>
                  <a:cxn ang="0">
                    <a:pos x="1" y="27"/>
                  </a:cxn>
                  <a:cxn ang="0">
                    <a:pos x="6" y="34"/>
                  </a:cxn>
                  <a:cxn ang="0">
                    <a:pos x="12" y="39"/>
                  </a:cxn>
                  <a:cxn ang="0">
                    <a:pos x="19" y="40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3" name="Freeform 83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/>
                <a:ahLst/>
                <a:cxnLst>
                  <a:cxn ang="0">
                    <a:pos x="6" y="66"/>
                  </a:cxn>
                  <a:cxn ang="0">
                    <a:pos x="0" y="47"/>
                  </a:cxn>
                  <a:cxn ang="0">
                    <a:pos x="7" y="33"/>
                  </a:cxn>
                  <a:cxn ang="0">
                    <a:pos x="15" y="26"/>
                  </a:cxn>
                  <a:cxn ang="0">
                    <a:pos x="25" y="24"/>
                  </a:cxn>
                  <a:cxn ang="0">
                    <a:pos x="35" y="25"/>
                  </a:cxn>
                  <a:cxn ang="0">
                    <a:pos x="43" y="16"/>
                  </a:cxn>
                  <a:cxn ang="0">
                    <a:pos x="58" y="2"/>
                  </a:cxn>
                  <a:cxn ang="0">
                    <a:pos x="79" y="2"/>
                  </a:cxn>
                  <a:cxn ang="0">
                    <a:pos x="92" y="16"/>
                  </a:cxn>
                  <a:cxn ang="0">
                    <a:pos x="101" y="24"/>
                  </a:cxn>
                  <a:cxn ang="0">
                    <a:pos x="111" y="23"/>
                  </a:cxn>
                  <a:cxn ang="0">
                    <a:pos x="121" y="25"/>
                  </a:cxn>
                  <a:cxn ang="0">
                    <a:pos x="129" y="32"/>
                  </a:cxn>
                  <a:cxn ang="0">
                    <a:pos x="136" y="46"/>
                  </a:cxn>
                  <a:cxn ang="0">
                    <a:pos x="130" y="65"/>
                  </a:cxn>
                  <a:cxn ang="0">
                    <a:pos x="130" y="80"/>
                  </a:cxn>
                  <a:cxn ang="0">
                    <a:pos x="136" y="100"/>
                  </a:cxn>
                  <a:cxn ang="0">
                    <a:pos x="129" y="114"/>
                  </a:cxn>
                  <a:cxn ang="0">
                    <a:pos x="121" y="121"/>
                  </a:cxn>
                  <a:cxn ang="0">
                    <a:pos x="112" y="123"/>
                  </a:cxn>
                  <a:cxn ang="0">
                    <a:pos x="102" y="122"/>
                  </a:cxn>
                  <a:cxn ang="0">
                    <a:pos x="94" y="131"/>
                  </a:cxn>
                  <a:cxn ang="0">
                    <a:pos x="80" y="145"/>
                  </a:cxn>
                  <a:cxn ang="0">
                    <a:pos x="59" y="145"/>
                  </a:cxn>
                  <a:cxn ang="0">
                    <a:pos x="45" y="131"/>
                  </a:cxn>
                  <a:cxn ang="0">
                    <a:pos x="36" y="123"/>
                  </a:cxn>
                  <a:cxn ang="0">
                    <a:pos x="26" y="124"/>
                  </a:cxn>
                  <a:cxn ang="0">
                    <a:pos x="16" y="122"/>
                  </a:cxn>
                  <a:cxn ang="0">
                    <a:pos x="8" y="116"/>
                  </a:cxn>
                  <a:cxn ang="0">
                    <a:pos x="1" y="101"/>
                  </a:cxn>
                  <a:cxn ang="0">
                    <a:pos x="7" y="83"/>
                  </a:cxn>
                </a:cxnLst>
                <a:rect l="0" t="0" r="r" b="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Freeform 84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/>
                <a:ahLst/>
                <a:cxnLst>
                  <a:cxn ang="0">
                    <a:pos x="19" y="39"/>
                  </a:cxn>
                  <a:cxn ang="0">
                    <a:pos x="28" y="38"/>
                  </a:cxn>
                  <a:cxn ang="0">
                    <a:pos x="33" y="33"/>
                  </a:cxn>
                  <a:cxn ang="0">
                    <a:pos x="38" y="27"/>
                  </a:cxn>
                  <a:cxn ang="0">
                    <a:pos x="39" y="19"/>
                  </a:cxn>
                  <a:cxn ang="0">
                    <a:pos x="38" y="12"/>
                  </a:cxn>
                  <a:cxn ang="0">
                    <a:pos x="33" y="5"/>
                  </a:cxn>
                  <a:cxn ang="0">
                    <a:pos x="28" y="1"/>
                  </a:cxn>
                  <a:cxn ang="0">
                    <a:pos x="19" y="0"/>
                  </a:cxn>
                  <a:cxn ang="0">
                    <a:pos x="13" y="1"/>
                  </a:cxn>
                  <a:cxn ang="0">
                    <a:pos x="6" y="5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6" y="33"/>
                  </a:cxn>
                  <a:cxn ang="0">
                    <a:pos x="13" y="38"/>
                  </a:cxn>
                  <a:cxn ang="0">
                    <a:pos x="19" y="39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Freeform 85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/>
                <a:ahLst/>
                <a:cxnLst>
                  <a:cxn ang="0">
                    <a:pos x="60" y="29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5" y="13"/>
                  </a:cxn>
                  <a:cxn ang="0">
                    <a:pos x="51" y="9"/>
                  </a:cxn>
                  <a:cxn ang="0">
                    <a:pos x="47" y="5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10" y="9"/>
                  </a:cxn>
                  <a:cxn ang="0">
                    <a:pos x="3" y="18"/>
                  </a:cxn>
                  <a:cxn ang="0">
                    <a:pos x="0" y="29"/>
                  </a:cxn>
                  <a:cxn ang="0">
                    <a:pos x="2" y="35"/>
                  </a:cxn>
                  <a:cxn ang="0">
                    <a:pos x="3" y="41"/>
                  </a:cxn>
                  <a:cxn ang="0">
                    <a:pos x="6" y="46"/>
                  </a:cxn>
                  <a:cxn ang="0">
                    <a:pos x="10" y="50"/>
                  </a:cxn>
                  <a:cxn ang="0">
                    <a:pos x="14" y="54"/>
                  </a:cxn>
                  <a:cxn ang="0">
                    <a:pos x="19" y="57"/>
                  </a:cxn>
                  <a:cxn ang="0">
                    <a:pos x="25" y="58"/>
                  </a:cxn>
                  <a:cxn ang="0">
                    <a:pos x="30" y="59"/>
                  </a:cxn>
                  <a:cxn ang="0">
                    <a:pos x="36" y="58"/>
                  </a:cxn>
                  <a:cxn ang="0">
                    <a:pos x="42" y="57"/>
                  </a:cxn>
                  <a:cxn ang="0">
                    <a:pos x="47" y="54"/>
                  </a:cxn>
                  <a:cxn ang="0">
                    <a:pos x="51" y="50"/>
                  </a:cxn>
                  <a:cxn ang="0">
                    <a:pos x="55" y="46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29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6" name="Freeform 86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1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4" y="24"/>
                  </a:cxn>
                  <a:cxn ang="0">
                    <a:pos x="2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2" y="10"/>
                  </a:cxn>
                  <a:cxn ang="0">
                    <a:pos x="4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6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7" name="Freeform 87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5"/>
                  </a:cxn>
                  <a:cxn ang="0">
                    <a:pos x="57" y="19"/>
                  </a:cxn>
                  <a:cxn ang="0">
                    <a:pos x="54" y="14"/>
                  </a:cxn>
                  <a:cxn ang="0">
                    <a:pos x="51" y="10"/>
                  </a:cxn>
                  <a:cxn ang="0">
                    <a:pos x="46" y="6"/>
                  </a:cxn>
                  <a:cxn ang="0">
                    <a:pos x="41" y="3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8" y="10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42"/>
                  </a:cxn>
                  <a:cxn ang="0">
                    <a:pos x="4" y="46"/>
                  </a:cxn>
                  <a:cxn ang="0">
                    <a:pos x="8" y="51"/>
                  </a:cxn>
                  <a:cxn ang="0">
                    <a:pos x="13" y="54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1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7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Freeform 88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4" y="26"/>
                  </a:cxn>
                  <a:cxn ang="0">
                    <a:pos x="2" y="23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2" y="7"/>
                  </a:cxn>
                  <a:cxn ang="0">
                    <a:pos x="4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8" y="10"/>
                  </a:cxn>
                  <a:cxn ang="0">
                    <a:pos x="29" y="13"/>
                  </a:cxn>
                  <a:cxn ang="0">
                    <a:pos x="29" y="15"/>
                  </a:cxn>
                  <a:cxn ang="0">
                    <a:pos x="28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Freeform 89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8" y="24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8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1"/>
                  </a:cxn>
                  <a:cxn ang="0">
                    <a:pos x="5" y="46"/>
                  </a:cxn>
                  <a:cxn ang="0">
                    <a:pos x="9" y="51"/>
                  </a:cxn>
                  <a:cxn ang="0">
                    <a:pos x="13" y="54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0" y="51"/>
                  </a:cxn>
                  <a:cxn ang="0">
                    <a:pos x="54" y="46"/>
                  </a:cxn>
                  <a:cxn ang="0">
                    <a:pos x="57" y="41"/>
                  </a:cxn>
                  <a:cxn ang="0">
                    <a:pos x="58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0" name="Freeform 90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1" y="29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8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8" y="21"/>
                  </a:cxn>
                  <a:cxn ang="0">
                    <a:pos x="25" y="26"/>
                  </a:cxn>
                  <a:cxn ang="0">
                    <a:pos x="20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Freeform 91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9"/>
                  </a:cxn>
                  <a:cxn ang="0">
                    <a:pos x="55" y="13"/>
                  </a:cxn>
                  <a:cxn ang="0">
                    <a:pos x="52" y="8"/>
                  </a:cxn>
                  <a:cxn ang="0">
                    <a:pos x="47" y="5"/>
                  </a:cxn>
                  <a:cxn ang="0">
                    <a:pos x="42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6" y="46"/>
                  </a:cxn>
                  <a:cxn ang="0">
                    <a:pos x="9" y="51"/>
                  </a:cxn>
                  <a:cxn ang="0">
                    <a:pos x="14" y="54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7" y="54"/>
                  </a:cxn>
                  <a:cxn ang="0">
                    <a:pos x="52" y="51"/>
                  </a:cxn>
                  <a:cxn ang="0">
                    <a:pos x="55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Freeform 92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1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4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6" y="5"/>
                  </a:cxn>
                  <a:cxn ang="0">
                    <a:pos x="28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3" name="Freeform 93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2"/>
                  </a:cxn>
                  <a:cxn ang="0">
                    <a:pos x="51" y="8"/>
                  </a:cxn>
                  <a:cxn ang="0">
                    <a:pos x="46" y="4"/>
                  </a:cxn>
                  <a:cxn ang="0">
                    <a:pos x="42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8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3" y="40"/>
                  </a:cxn>
                  <a:cxn ang="0">
                    <a:pos x="6" y="46"/>
                  </a:cxn>
                  <a:cxn ang="0">
                    <a:pos x="9" y="50"/>
                  </a:cxn>
                  <a:cxn ang="0">
                    <a:pos x="14" y="54"/>
                  </a:cxn>
                  <a:cxn ang="0">
                    <a:pos x="19" y="56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6" y="59"/>
                  </a:cxn>
                  <a:cxn ang="0">
                    <a:pos x="42" y="56"/>
                  </a:cxn>
                  <a:cxn ang="0">
                    <a:pos x="46" y="54"/>
                  </a:cxn>
                  <a:cxn ang="0">
                    <a:pos x="51" y="50"/>
                  </a:cxn>
                  <a:cxn ang="0">
                    <a:pos x="54" y="46"/>
                  </a:cxn>
                  <a:cxn ang="0">
                    <a:pos x="58" y="40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Freeform 94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3" y="29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3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3"/>
                  </a:cxn>
                  <a:cxn ang="0">
                    <a:pos x="27" y="6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6" y="25"/>
                  </a:cxn>
                  <a:cxn ang="0">
                    <a:pos x="21" y="27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Freeform 95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58" y="25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5" y="2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9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7"/>
                  </a:cxn>
                  <a:cxn ang="0">
                    <a:pos x="9" y="51"/>
                  </a:cxn>
                  <a:cxn ang="0">
                    <a:pos x="13" y="55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5" y="59"/>
                  </a:cxn>
                  <a:cxn ang="0">
                    <a:pos x="41" y="58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2"/>
                  </a:cxn>
                  <a:cxn ang="0">
                    <a:pos x="58" y="36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Freeform 96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6" y="27"/>
                  </a:cxn>
                  <a:cxn ang="0">
                    <a:pos x="4" y="26"/>
                  </a:cxn>
                  <a:cxn ang="0">
                    <a:pos x="3" y="24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3" y="7"/>
                  </a:cxn>
                  <a:cxn ang="0">
                    <a:pos x="4" y="5"/>
                  </a:cxn>
                  <a:cxn ang="0">
                    <a:pos x="6" y="3"/>
                  </a:cxn>
                  <a:cxn ang="0">
                    <a:pos x="9" y="2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0" y="2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7" y="7"/>
                  </a:cxn>
                  <a:cxn ang="0">
                    <a:pos x="28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8" y="21"/>
                  </a:cxn>
                  <a:cxn ang="0">
                    <a:pos x="25" y="26"/>
                  </a:cxn>
                  <a:cxn ang="0">
                    <a:pos x="20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Freeform 97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4"/>
                  </a:cxn>
                  <a:cxn ang="0">
                    <a:pos x="51" y="9"/>
                  </a:cxn>
                  <a:cxn ang="0">
                    <a:pos x="46" y="6"/>
                  </a:cxn>
                  <a:cxn ang="0">
                    <a:pos x="41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2"/>
                  </a:cxn>
                  <a:cxn ang="0">
                    <a:pos x="14" y="55"/>
                  </a:cxn>
                  <a:cxn ang="0">
                    <a:pos x="18" y="58"/>
                  </a:cxn>
                  <a:cxn ang="0">
                    <a:pos x="24" y="60"/>
                  </a:cxn>
                  <a:cxn ang="0">
                    <a:pos x="30" y="60"/>
                  </a:cxn>
                  <a:cxn ang="0">
                    <a:pos x="36" y="60"/>
                  </a:cxn>
                  <a:cxn ang="0">
                    <a:pos x="41" y="58"/>
                  </a:cxn>
                  <a:cxn ang="0">
                    <a:pos x="46" y="55"/>
                  </a:cxn>
                  <a:cxn ang="0">
                    <a:pos x="51" y="52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Freeform 98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7" y="28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4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3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5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Freeform 99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/>
                <a:ahLst/>
                <a:cxnLst>
                  <a:cxn ang="0">
                    <a:pos x="58" y="30"/>
                  </a:cxn>
                  <a:cxn ang="0">
                    <a:pos x="58" y="24"/>
                  </a:cxn>
                  <a:cxn ang="0">
                    <a:pos x="56" y="18"/>
                  </a:cxn>
                  <a:cxn ang="0">
                    <a:pos x="54" y="14"/>
                  </a:cxn>
                  <a:cxn ang="0">
                    <a:pos x="50" y="9"/>
                  </a:cxn>
                  <a:cxn ang="0">
                    <a:pos x="46" y="6"/>
                  </a:cxn>
                  <a:cxn ang="0">
                    <a:pos x="40" y="2"/>
                  </a:cxn>
                  <a:cxn ang="0">
                    <a:pos x="34" y="1"/>
                  </a:cxn>
                  <a:cxn ang="0">
                    <a:pos x="28" y="0"/>
                  </a:cxn>
                  <a:cxn ang="0">
                    <a:pos x="17" y="2"/>
                  </a:cxn>
                  <a:cxn ang="0">
                    <a:pos x="8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42"/>
                  </a:cxn>
                  <a:cxn ang="0">
                    <a:pos x="4" y="46"/>
                  </a:cxn>
                  <a:cxn ang="0">
                    <a:pos x="8" y="51"/>
                  </a:cxn>
                  <a:cxn ang="0">
                    <a:pos x="12" y="54"/>
                  </a:cxn>
                  <a:cxn ang="0">
                    <a:pos x="18" y="58"/>
                  </a:cxn>
                  <a:cxn ang="0">
                    <a:pos x="23" y="59"/>
                  </a:cxn>
                  <a:cxn ang="0">
                    <a:pos x="28" y="60"/>
                  </a:cxn>
                  <a:cxn ang="0">
                    <a:pos x="34" y="59"/>
                  </a:cxn>
                  <a:cxn ang="0">
                    <a:pos x="40" y="58"/>
                  </a:cxn>
                  <a:cxn ang="0">
                    <a:pos x="46" y="54"/>
                  </a:cxn>
                  <a:cxn ang="0">
                    <a:pos x="50" y="51"/>
                  </a:cxn>
                  <a:cxn ang="0">
                    <a:pos x="54" y="46"/>
                  </a:cxn>
                  <a:cxn ang="0">
                    <a:pos x="56" y="42"/>
                  </a:cxn>
                  <a:cxn ang="0">
                    <a:pos x="58" y="36"/>
                  </a:cxn>
                  <a:cxn ang="0">
                    <a:pos x="58" y="30"/>
                  </a:cxn>
                </a:cxnLst>
                <a:rect l="0" t="0" r="r" b="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Freeform 100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/>
                <a:ahLst/>
                <a:cxnLst>
                  <a:cxn ang="0">
                    <a:pos x="13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5" y="28"/>
                  </a:cxn>
                  <a:cxn ang="0">
                    <a:pos x="3" y="25"/>
                  </a:cxn>
                  <a:cxn ang="0">
                    <a:pos x="2" y="23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3" y="0"/>
                  </a:cxn>
                  <a:cxn ang="0">
                    <a:pos x="17" y="0"/>
                  </a:cxn>
                  <a:cxn ang="0">
                    <a:pos x="19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7" y="9"/>
                  </a:cxn>
                  <a:cxn ang="0">
                    <a:pos x="28" y="13"/>
                  </a:cxn>
                  <a:cxn ang="0">
                    <a:pos x="28" y="15"/>
                  </a:cxn>
                  <a:cxn ang="0">
                    <a:pos x="27" y="21"/>
                  </a:cxn>
                  <a:cxn ang="0">
                    <a:pos x="25" y="25"/>
                  </a:cxn>
                  <a:cxn ang="0">
                    <a:pos x="19" y="29"/>
                  </a:cxn>
                  <a:cxn ang="0">
                    <a:pos x="13" y="30"/>
                  </a:cxn>
                </a:cxnLst>
                <a:rect l="0" t="0" r="r" b="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1" name="Freeform 101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9"/>
                  </a:cxn>
                  <a:cxn ang="0">
                    <a:pos x="54" y="13"/>
                  </a:cxn>
                  <a:cxn ang="0">
                    <a:pos x="51" y="8"/>
                  </a:cxn>
                  <a:cxn ang="0">
                    <a:pos x="46" y="5"/>
                  </a:cxn>
                  <a:cxn ang="0">
                    <a:pos x="42" y="3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8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6"/>
                  </a:cxn>
                  <a:cxn ang="0">
                    <a:pos x="8" y="51"/>
                  </a:cxn>
                  <a:cxn ang="0">
                    <a:pos x="13" y="54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2" name="Freeform 102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7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Freeform 103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8" y="24"/>
                  </a:cxn>
                  <a:cxn ang="0">
                    <a:pos x="57" y="18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2"/>
                  </a:cxn>
                  <a:cxn ang="0">
                    <a:pos x="35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4" y="47"/>
                  </a:cxn>
                  <a:cxn ang="0">
                    <a:pos x="8" y="51"/>
                  </a:cxn>
                  <a:cxn ang="0">
                    <a:pos x="12" y="55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41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8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" name="Freeform 104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8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8" y="20"/>
                  </a:cxn>
                  <a:cxn ang="0">
                    <a:pos x="25" y="25"/>
                  </a:cxn>
                  <a:cxn ang="0">
                    <a:pos x="20" y="28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" name="Freeform 105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/>
                <a:ahLst/>
                <a:cxnLst>
                  <a:cxn ang="0">
                    <a:pos x="60" y="27"/>
                  </a:cxn>
                  <a:cxn ang="0">
                    <a:pos x="59" y="23"/>
                  </a:cxn>
                  <a:cxn ang="0">
                    <a:pos x="57" y="17"/>
                  </a:cxn>
                  <a:cxn ang="0">
                    <a:pos x="54" y="12"/>
                  </a:cxn>
                  <a:cxn ang="0">
                    <a:pos x="50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7"/>
                  </a:cxn>
                  <a:cxn ang="0">
                    <a:pos x="0" y="27"/>
                  </a:cxn>
                  <a:cxn ang="0">
                    <a:pos x="1" y="33"/>
                  </a:cxn>
                  <a:cxn ang="0">
                    <a:pos x="2" y="39"/>
                  </a:cxn>
                  <a:cxn ang="0">
                    <a:pos x="4" y="45"/>
                  </a:cxn>
                  <a:cxn ang="0">
                    <a:pos x="8" y="49"/>
                  </a:cxn>
                  <a:cxn ang="0">
                    <a:pos x="12" y="53"/>
                  </a:cxn>
                  <a:cxn ang="0">
                    <a:pos x="18" y="55"/>
                  </a:cxn>
                  <a:cxn ang="0">
                    <a:pos x="24" y="57"/>
                  </a:cxn>
                  <a:cxn ang="0">
                    <a:pos x="30" y="57"/>
                  </a:cxn>
                  <a:cxn ang="0">
                    <a:pos x="35" y="57"/>
                  </a:cxn>
                  <a:cxn ang="0">
                    <a:pos x="41" y="55"/>
                  </a:cxn>
                  <a:cxn ang="0">
                    <a:pos x="46" y="53"/>
                  </a:cxn>
                  <a:cxn ang="0">
                    <a:pos x="50" y="49"/>
                  </a:cxn>
                  <a:cxn ang="0">
                    <a:pos x="54" y="45"/>
                  </a:cxn>
                  <a:cxn ang="0">
                    <a:pos x="57" y="39"/>
                  </a:cxn>
                  <a:cxn ang="0">
                    <a:pos x="59" y="33"/>
                  </a:cxn>
                  <a:cxn ang="0">
                    <a:pos x="60" y="27"/>
                  </a:cxn>
                </a:cxnLst>
                <a:rect l="0" t="0" r="r" b="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6" name="Freeform 106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/>
                <a:ahLst/>
                <a:cxnLst>
                  <a:cxn ang="0">
                    <a:pos x="15" y="27"/>
                  </a:cxn>
                  <a:cxn ang="0">
                    <a:pos x="11" y="27"/>
                  </a:cxn>
                  <a:cxn ang="0">
                    <a:pos x="9" y="26"/>
                  </a:cxn>
                  <a:cxn ang="0">
                    <a:pos x="7" y="25"/>
                  </a:cxn>
                  <a:cxn ang="0">
                    <a:pos x="4" y="23"/>
                  </a:cxn>
                  <a:cxn ang="0">
                    <a:pos x="2" y="21"/>
                  </a:cxn>
                  <a:cxn ang="0">
                    <a:pos x="1" y="18"/>
                  </a:cxn>
                  <a:cxn ang="0">
                    <a:pos x="0" y="16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7"/>
                  </a:cxn>
                  <a:cxn ang="0">
                    <a:pos x="2" y="4"/>
                  </a:cxn>
                  <a:cxn ang="0">
                    <a:pos x="4" y="2"/>
                  </a:cxn>
                  <a:cxn ang="0">
                    <a:pos x="7" y="1"/>
                  </a:cxn>
                  <a:cxn ang="0">
                    <a:pos x="9" y="0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0"/>
                  </a:cxn>
                  <a:cxn ang="0">
                    <a:pos x="23" y="1"/>
                  </a:cxn>
                  <a:cxn ang="0">
                    <a:pos x="25" y="2"/>
                  </a:cxn>
                  <a:cxn ang="0">
                    <a:pos x="26" y="4"/>
                  </a:cxn>
                  <a:cxn ang="0">
                    <a:pos x="29" y="7"/>
                  </a:cxn>
                  <a:cxn ang="0">
                    <a:pos x="30" y="10"/>
                  </a:cxn>
                  <a:cxn ang="0">
                    <a:pos x="30" y="12"/>
                  </a:cxn>
                  <a:cxn ang="0">
                    <a:pos x="29" y="18"/>
                  </a:cxn>
                  <a:cxn ang="0">
                    <a:pos x="25" y="23"/>
                  </a:cxn>
                  <a:cxn ang="0">
                    <a:pos x="20" y="26"/>
                  </a:cxn>
                  <a:cxn ang="0">
                    <a:pos x="15" y="2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7" name="Freeform 107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9"/>
                  </a:cxn>
                  <a:cxn ang="0">
                    <a:pos x="54" y="13"/>
                  </a:cxn>
                  <a:cxn ang="0">
                    <a:pos x="51" y="8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6" y="46"/>
                  </a:cxn>
                  <a:cxn ang="0">
                    <a:pos x="9" y="51"/>
                  </a:cxn>
                  <a:cxn ang="0">
                    <a:pos x="14" y="54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1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8" name="Freeform 108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5" y="5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9" name="Freeform 109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4"/>
                  </a:cxn>
                  <a:cxn ang="0">
                    <a:pos x="51" y="9"/>
                  </a:cxn>
                  <a:cxn ang="0">
                    <a:pos x="46" y="6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8" y="9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3" y="41"/>
                  </a:cxn>
                  <a:cxn ang="0">
                    <a:pos x="5" y="46"/>
                  </a:cxn>
                  <a:cxn ang="0">
                    <a:pos x="8" y="51"/>
                  </a:cxn>
                  <a:cxn ang="0">
                    <a:pos x="13" y="54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1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0" name="Freeform 110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3" y="23"/>
                  </a:cxn>
                  <a:cxn ang="0">
                    <a:pos x="1" y="21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5"/>
                  </a:cxn>
                  <a:cxn ang="0">
                    <a:pos x="27" y="7"/>
                  </a:cxn>
                  <a:cxn ang="0">
                    <a:pos x="28" y="9"/>
                  </a:cxn>
                  <a:cxn ang="0">
                    <a:pos x="29" y="12"/>
                  </a:cxn>
                  <a:cxn ang="0">
                    <a:pos x="29" y="15"/>
                  </a:cxn>
                  <a:cxn ang="0">
                    <a:pos x="28" y="21"/>
                  </a:cxn>
                  <a:cxn ang="0">
                    <a:pos x="26" y="25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1" name="Freeform 111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/>
                <a:ahLst/>
                <a:cxnLst>
                  <a:cxn ang="0">
                    <a:pos x="59" y="29"/>
                  </a:cxn>
                  <a:cxn ang="0">
                    <a:pos x="58" y="23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8"/>
                  </a:cxn>
                  <a:cxn ang="0">
                    <a:pos x="46" y="5"/>
                  </a:cxn>
                  <a:cxn ang="0">
                    <a:pos x="41" y="2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7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2" y="40"/>
                  </a:cxn>
                  <a:cxn ang="0">
                    <a:pos x="5" y="46"/>
                  </a:cxn>
                  <a:cxn ang="0">
                    <a:pos x="9" y="51"/>
                  </a:cxn>
                  <a:cxn ang="0">
                    <a:pos x="13" y="54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0" y="51"/>
                  </a:cxn>
                  <a:cxn ang="0">
                    <a:pos x="54" y="46"/>
                  </a:cxn>
                  <a:cxn ang="0">
                    <a:pos x="57" y="40"/>
                  </a:cxn>
                  <a:cxn ang="0">
                    <a:pos x="58" y="35"/>
                  </a:cxn>
                  <a:cxn ang="0">
                    <a:pos x="59" y="29"/>
                  </a:cxn>
                </a:cxnLst>
                <a:rect l="0" t="0" r="r" b="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2" name="Freeform 112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1" y="29"/>
                  </a:cxn>
                  <a:cxn ang="0">
                    <a:pos x="9" y="28"/>
                  </a:cxn>
                  <a:cxn ang="0">
                    <a:pos x="6" y="27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8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2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8" y="8"/>
                  </a:cxn>
                  <a:cxn ang="0">
                    <a:pos x="29" y="12"/>
                  </a:cxn>
                  <a:cxn ang="0">
                    <a:pos x="29" y="14"/>
                  </a:cxn>
                  <a:cxn ang="0">
                    <a:pos x="28" y="20"/>
                  </a:cxn>
                  <a:cxn ang="0">
                    <a:pos x="25" y="24"/>
                  </a:cxn>
                  <a:cxn ang="0">
                    <a:pos x="20" y="28"/>
                  </a:cxn>
                  <a:cxn ang="0">
                    <a:pos x="15" y="29"/>
                  </a:cxn>
                </a:cxnLst>
                <a:rect l="0" t="0" r="r" b="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3" name="Freeform 113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5" y="13"/>
                  </a:cxn>
                  <a:cxn ang="0">
                    <a:pos x="51" y="8"/>
                  </a:cxn>
                  <a:cxn ang="0">
                    <a:pos x="47" y="5"/>
                  </a:cxn>
                  <a:cxn ang="0">
                    <a:pos x="42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10" y="8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2" y="36"/>
                  </a:cxn>
                  <a:cxn ang="0">
                    <a:pos x="3" y="40"/>
                  </a:cxn>
                  <a:cxn ang="0">
                    <a:pos x="6" y="46"/>
                  </a:cxn>
                  <a:cxn ang="0">
                    <a:pos x="10" y="51"/>
                  </a:cxn>
                  <a:cxn ang="0">
                    <a:pos x="14" y="54"/>
                  </a:cxn>
                  <a:cxn ang="0">
                    <a:pos x="19" y="56"/>
                  </a:cxn>
                  <a:cxn ang="0">
                    <a:pos x="25" y="59"/>
                  </a:cxn>
                  <a:cxn ang="0">
                    <a:pos x="30" y="59"/>
                  </a:cxn>
                  <a:cxn ang="0">
                    <a:pos x="36" y="59"/>
                  </a:cxn>
                  <a:cxn ang="0">
                    <a:pos x="42" y="56"/>
                  </a:cxn>
                  <a:cxn ang="0">
                    <a:pos x="47" y="54"/>
                  </a:cxn>
                  <a:cxn ang="0">
                    <a:pos x="51" y="51"/>
                  </a:cxn>
                  <a:cxn ang="0">
                    <a:pos x="55" y="46"/>
                  </a:cxn>
                  <a:cxn ang="0">
                    <a:pos x="58" y="40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4" name="Freeform 114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2" y="29"/>
                  </a:cxn>
                  <a:cxn ang="0">
                    <a:pos x="10" y="28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3" y="23"/>
                  </a:cxn>
                  <a:cxn ang="0">
                    <a:pos x="2" y="20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2" y="9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5"/>
                  </a:cxn>
                  <a:cxn ang="0">
                    <a:pos x="27" y="7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5"/>
                  </a:cxn>
                  <a:cxn ang="0">
                    <a:pos x="21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5" name="Freeform 115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8" y="24"/>
                  </a:cxn>
                  <a:cxn ang="0">
                    <a:pos x="57" y="18"/>
                  </a:cxn>
                  <a:cxn ang="0">
                    <a:pos x="55" y="14"/>
                  </a:cxn>
                  <a:cxn ang="0">
                    <a:pos x="52" y="9"/>
                  </a:cxn>
                  <a:cxn ang="0">
                    <a:pos x="47" y="6"/>
                  </a:cxn>
                  <a:cxn ang="0">
                    <a:pos x="41" y="2"/>
                  </a:cxn>
                  <a:cxn ang="0">
                    <a:pos x="35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1"/>
                  </a:cxn>
                  <a:cxn ang="0">
                    <a:pos x="5" y="47"/>
                  </a:cxn>
                  <a:cxn ang="0">
                    <a:pos x="9" y="52"/>
                  </a:cxn>
                  <a:cxn ang="0">
                    <a:pos x="14" y="55"/>
                  </a:cxn>
                  <a:cxn ang="0">
                    <a:pos x="18" y="57"/>
                  </a:cxn>
                  <a:cxn ang="0">
                    <a:pos x="24" y="60"/>
                  </a:cxn>
                  <a:cxn ang="0">
                    <a:pos x="30" y="60"/>
                  </a:cxn>
                  <a:cxn ang="0">
                    <a:pos x="35" y="60"/>
                  </a:cxn>
                  <a:cxn ang="0">
                    <a:pos x="41" y="57"/>
                  </a:cxn>
                  <a:cxn ang="0">
                    <a:pos x="47" y="55"/>
                  </a:cxn>
                  <a:cxn ang="0">
                    <a:pos x="52" y="52"/>
                  </a:cxn>
                  <a:cxn ang="0">
                    <a:pos x="55" y="47"/>
                  </a:cxn>
                  <a:cxn ang="0">
                    <a:pos x="57" y="41"/>
                  </a:cxn>
                  <a:cxn ang="0">
                    <a:pos x="58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6" name="Freeform 116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2" y="29"/>
                  </a:cxn>
                  <a:cxn ang="0">
                    <a:pos x="10" y="28"/>
                  </a:cxn>
                  <a:cxn ang="0">
                    <a:pos x="7" y="26"/>
                  </a:cxn>
                  <a:cxn ang="0">
                    <a:pos x="4" y="24"/>
                  </a:cxn>
                  <a:cxn ang="0">
                    <a:pos x="3" y="22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3" y="6"/>
                  </a:cxn>
                  <a:cxn ang="0">
                    <a:pos x="4" y="3"/>
                  </a:cxn>
                  <a:cxn ang="0">
                    <a:pos x="7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0" y="1"/>
                  </a:cxn>
                  <a:cxn ang="0">
                    <a:pos x="23" y="2"/>
                  </a:cxn>
                  <a:cxn ang="0">
                    <a:pos x="25" y="3"/>
                  </a:cxn>
                  <a:cxn ang="0">
                    <a:pos x="27" y="6"/>
                  </a:cxn>
                  <a:cxn ang="0">
                    <a:pos x="28" y="8"/>
                  </a:cxn>
                  <a:cxn ang="0">
                    <a:pos x="30" y="11"/>
                  </a:cxn>
                  <a:cxn ang="0">
                    <a:pos x="30" y="14"/>
                  </a:cxn>
                  <a:cxn ang="0">
                    <a:pos x="28" y="20"/>
                  </a:cxn>
                  <a:cxn ang="0">
                    <a:pos x="25" y="24"/>
                  </a:cxn>
                  <a:cxn ang="0">
                    <a:pos x="20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7" name="Freeform 117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/>
                <a:ahLst/>
                <a:cxnLst>
                  <a:cxn ang="0">
                    <a:pos x="60" y="29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2"/>
                  </a:cxn>
                  <a:cxn ang="0">
                    <a:pos x="51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6"/>
                  </a:cxn>
                  <a:cxn ang="0">
                    <a:pos x="9" y="50"/>
                  </a:cxn>
                  <a:cxn ang="0">
                    <a:pos x="14" y="54"/>
                  </a:cxn>
                  <a:cxn ang="0">
                    <a:pos x="18" y="57"/>
                  </a:cxn>
                  <a:cxn ang="0">
                    <a:pos x="24" y="58"/>
                  </a:cxn>
                  <a:cxn ang="0">
                    <a:pos x="30" y="59"/>
                  </a:cxn>
                  <a:cxn ang="0">
                    <a:pos x="36" y="58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1" y="50"/>
                  </a:cxn>
                  <a:cxn ang="0">
                    <a:pos x="54" y="46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29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8" name="Freeform 118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3" y="24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9" name="Freeform 119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/>
                <a:ahLst/>
                <a:cxnLst>
                  <a:cxn ang="0">
                    <a:pos x="58" y="28"/>
                  </a:cxn>
                  <a:cxn ang="0">
                    <a:pos x="58" y="23"/>
                  </a:cxn>
                  <a:cxn ang="0">
                    <a:pos x="56" y="18"/>
                  </a:cxn>
                  <a:cxn ang="0">
                    <a:pos x="54" y="12"/>
                  </a:cxn>
                  <a:cxn ang="0">
                    <a:pos x="50" y="8"/>
                  </a:cxn>
                  <a:cxn ang="0">
                    <a:pos x="46" y="4"/>
                  </a:cxn>
                  <a:cxn ang="0">
                    <a:pos x="40" y="2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7" y="2"/>
                  </a:cxn>
                  <a:cxn ang="0">
                    <a:pos x="8" y="8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0" y="34"/>
                  </a:cxn>
                  <a:cxn ang="0">
                    <a:pos x="2" y="40"/>
                  </a:cxn>
                  <a:cxn ang="0">
                    <a:pos x="4" y="46"/>
                  </a:cxn>
                  <a:cxn ang="0">
                    <a:pos x="8" y="50"/>
                  </a:cxn>
                  <a:cxn ang="0">
                    <a:pos x="12" y="54"/>
                  </a:cxn>
                  <a:cxn ang="0">
                    <a:pos x="18" y="56"/>
                  </a:cxn>
                  <a:cxn ang="0">
                    <a:pos x="23" y="58"/>
                  </a:cxn>
                  <a:cxn ang="0">
                    <a:pos x="28" y="58"/>
                  </a:cxn>
                  <a:cxn ang="0">
                    <a:pos x="34" y="58"/>
                  </a:cxn>
                  <a:cxn ang="0">
                    <a:pos x="40" y="56"/>
                  </a:cxn>
                  <a:cxn ang="0">
                    <a:pos x="46" y="54"/>
                  </a:cxn>
                  <a:cxn ang="0">
                    <a:pos x="50" y="50"/>
                  </a:cxn>
                  <a:cxn ang="0">
                    <a:pos x="54" y="46"/>
                  </a:cxn>
                  <a:cxn ang="0">
                    <a:pos x="56" y="40"/>
                  </a:cxn>
                  <a:cxn ang="0">
                    <a:pos x="58" y="34"/>
                  </a:cxn>
                  <a:cxn ang="0">
                    <a:pos x="58" y="28"/>
                  </a:cxn>
                </a:cxnLst>
                <a:rect l="0" t="0" r="r" b="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0" name="Freeform 120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/>
                <a:ahLst/>
                <a:cxnLst>
                  <a:cxn ang="0">
                    <a:pos x="14" y="28"/>
                  </a:cxn>
                  <a:cxn ang="0">
                    <a:pos x="12" y="28"/>
                  </a:cxn>
                  <a:cxn ang="0">
                    <a:pos x="10" y="27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3" y="21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3" y="5"/>
                  </a:cxn>
                  <a:cxn ang="0">
                    <a:pos x="4" y="3"/>
                  </a:cxn>
                  <a:cxn ang="0">
                    <a:pos x="6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0" y="1"/>
                  </a:cxn>
                  <a:cxn ang="0">
                    <a:pos x="24" y="2"/>
                  </a:cxn>
                  <a:cxn ang="0">
                    <a:pos x="26" y="3"/>
                  </a:cxn>
                  <a:cxn ang="0">
                    <a:pos x="27" y="5"/>
                  </a:cxn>
                  <a:cxn ang="0">
                    <a:pos x="28" y="8"/>
                  </a:cxn>
                  <a:cxn ang="0">
                    <a:pos x="29" y="11"/>
                  </a:cxn>
                  <a:cxn ang="0">
                    <a:pos x="29" y="13"/>
                  </a:cxn>
                  <a:cxn ang="0">
                    <a:pos x="28" y="19"/>
                  </a:cxn>
                  <a:cxn ang="0">
                    <a:pos x="26" y="24"/>
                  </a:cxn>
                  <a:cxn ang="0">
                    <a:pos x="20" y="27"/>
                  </a:cxn>
                  <a:cxn ang="0">
                    <a:pos x="14" y="28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1" name="Freeform 121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2"/>
                  </a:cxn>
                  <a:cxn ang="0">
                    <a:pos x="50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6"/>
                  </a:cxn>
                  <a:cxn ang="0">
                    <a:pos x="9" y="50"/>
                  </a:cxn>
                  <a:cxn ang="0">
                    <a:pos x="14" y="54"/>
                  </a:cxn>
                  <a:cxn ang="0">
                    <a:pos x="18" y="57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35" y="58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0" y="50"/>
                  </a:cxn>
                  <a:cxn ang="0">
                    <a:pos x="54" y="46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2" name="Freeform 122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11" y="28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4" y="4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2"/>
                  </a:cxn>
                  <a:cxn ang="0">
                    <a:pos x="25" y="4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0" y="27"/>
                  </a:cxn>
                  <a:cxn ang="0">
                    <a:pos x="15" y="28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3" name="Freeform 123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58" y="25"/>
                  </a:cxn>
                  <a:cxn ang="0">
                    <a:pos x="57" y="19"/>
                  </a:cxn>
                  <a:cxn ang="0">
                    <a:pos x="54" y="14"/>
                  </a:cxn>
                  <a:cxn ang="0">
                    <a:pos x="50" y="10"/>
                  </a:cxn>
                  <a:cxn ang="0">
                    <a:pos x="46" y="6"/>
                  </a:cxn>
                  <a:cxn ang="0">
                    <a:pos x="41" y="3"/>
                  </a:cxn>
                  <a:cxn ang="0">
                    <a:pos x="35" y="2"/>
                  </a:cxn>
                  <a:cxn ang="0">
                    <a:pos x="29" y="0"/>
                  </a:cxn>
                  <a:cxn ang="0">
                    <a:pos x="18" y="3"/>
                  </a:cxn>
                  <a:cxn ang="0">
                    <a:pos x="9" y="10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8"/>
                  </a:cxn>
                  <a:cxn ang="0">
                    <a:pos x="9" y="52"/>
                  </a:cxn>
                  <a:cxn ang="0">
                    <a:pos x="13" y="56"/>
                  </a:cxn>
                  <a:cxn ang="0">
                    <a:pos x="18" y="58"/>
                  </a:cxn>
                  <a:cxn ang="0">
                    <a:pos x="24" y="60"/>
                  </a:cxn>
                  <a:cxn ang="0">
                    <a:pos x="29" y="60"/>
                  </a:cxn>
                  <a:cxn ang="0">
                    <a:pos x="35" y="60"/>
                  </a:cxn>
                  <a:cxn ang="0">
                    <a:pos x="41" y="58"/>
                  </a:cxn>
                  <a:cxn ang="0">
                    <a:pos x="46" y="56"/>
                  </a:cxn>
                  <a:cxn ang="0">
                    <a:pos x="50" y="52"/>
                  </a:cxn>
                  <a:cxn ang="0">
                    <a:pos x="54" y="48"/>
                  </a:cxn>
                  <a:cxn ang="0">
                    <a:pos x="57" y="42"/>
                  </a:cxn>
                  <a:cxn ang="0">
                    <a:pos x="58" y="36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4" name="Freeform 124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0" y="29"/>
                  </a:cxn>
                  <a:cxn ang="0">
                    <a:pos x="7" y="28"/>
                  </a:cxn>
                  <a:cxn ang="0">
                    <a:pos x="5" y="26"/>
                  </a:cxn>
                  <a:cxn ang="0">
                    <a:pos x="4" y="23"/>
                  </a:cxn>
                  <a:cxn ang="0">
                    <a:pos x="2" y="21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2" y="10"/>
                  </a:cxn>
                  <a:cxn ang="0">
                    <a:pos x="4" y="7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10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2"/>
                  </a:cxn>
                  <a:cxn ang="0">
                    <a:pos x="24" y="4"/>
                  </a:cxn>
                  <a:cxn ang="0">
                    <a:pos x="26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3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5" name="Freeform 125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4"/>
                  </a:cxn>
                  <a:cxn ang="0">
                    <a:pos x="51" y="9"/>
                  </a:cxn>
                  <a:cxn ang="0">
                    <a:pos x="46" y="6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9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3" y="41"/>
                  </a:cxn>
                  <a:cxn ang="0">
                    <a:pos x="6" y="46"/>
                  </a:cxn>
                  <a:cxn ang="0">
                    <a:pos x="9" y="51"/>
                  </a:cxn>
                  <a:cxn ang="0">
                    <a:pos x="14" y="54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1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6" name="Freeform 126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9" y="29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4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5" y="4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4"/>
                  </a:cxn>
                  <a:cxn ang="0">
                    <a:pos x="28" y="7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5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7" name="Freeform 127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6" y="13"/>
                  </a:cxn>
                  <a:cxn ang="0">
                    <a:pos x="52" y="9"/>
                  </a:cxn>
                  <a:cxn ang="0">
                    <a:pos x="48" y="5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10" y="9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3" y="41"/>
                  </a:cxn>
                  <a:cxn ang="0">
                    <a:pos x="6" y="47"/>
                  </a:cxn>
                  <a:cxn ang="0">
                    <a:pos x="10" y="51"/>
                  </a:cxn>
                  <a:cxn ang="0">
                    <a:pos x="14" y="55"/>
                  </a:cxn>
                  <a:cxn ang="0">
                    <a:pos x="19" y="57"/>
                  </a:cxn>
                  <a:cxn ang="0">
                    <a:pos x="25" y="58"/>
                  </a:cxn>
                  <a:cxn ang="0">
                    <a:pos x="30" y="59"/>
                  </a:cxn>
                  <a:cxn ang="0">
                    <a:pos x="36" y="58"/>
                  </a:cxn>
                  <a:cxn ang="0">
                    <a:pos x="42" y="57"/>
                  </a:cxn>
                  <a:cxn ang="0">
                    <a:pos x="48" y="55"/>
                  </a:cxn>
                  <a:cxn ang="0">
                    <a:pos x="52" y="51"/>
                  </a:cxn>
                  <a:cxn ang="0">
                    <a:pos x="56" y="47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8" name="Freeform 128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3" y="29"/>
                  </a:cxn>
                  <a:cxn ang="0">
                    <a:pos x="11" y="28"/>
                  </a:cxn>
                  <a:cxn ang="0">
                    <a:pos x="7" y="27"/>
                  </a:cxn>
                  <a:cxn ang="0">
                    <a:pos x="5" y="25"/>
                  </a:cxn>
                  <a:cxn ang="0">
                    <a:pos x="4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4" y="6"/>
                  </a:cxn>
                  <a:cxn ang="0">
                    <a:pos x="5" y="4"/>
                  </a:cxn>
                  <a:cxn ang="0">
                    <a:pos x="7" y="3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6" y="4"/>
                  </a:cxn>
                  <a:cxn ang="0">
                    <a:pos x="28" y="6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6" y="25"/>
                  </a:cxn>
                  <a:cxn ang="0">
                    <a:pos x="21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9" name="Freeform 129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5" y="12"/>
                  </a:cxn>
                  <a:cxn ang="0">
                    <a:pos x="51" y="8"/>
                  </a:cxn>
                  <a:cxn ang="0">
                    <a:pos x="47" y="4"/>
                  </a:cxn>
                  <a:cxn ang="0">
                    <a:pos x="41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8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3" y="41"/>
                  </a:cxn>
                  <a:cxn ang="0">
                    <a:pos x="5" y="46"/>
                  </a:cxn>
                  <a:cxn ang="0">
                    <a:pos x="9" y="50"/>
                  </a:cxn>
                  <a:cxn ang="0">
                    <a:pos x="13" y="54"/>
                  </a:cxn>
                  <a:cxn ang="0">
                    <a:pos x="19" y="57"/>
                  </a:cxn>
                  <a:cxn ang="0">
                    <a:pos x="25" y="58"/>
                  </a:cxn>
                  <a:cxn ang="0">
                    <a:pos x="30" y="60"/>
                  </a:cxn>
                  <a:cxn ang="0">
                    <a:pos x="36" y="58"/>
                  </a:cxn>
                  <a:cxn ang="0">
                    <a:pos x="41" y="57"/>
                  </a:cxn>
                  <a:cxn ang="0">
                    <a:pos x="47" y="54"/>
                  </a:cxn>
                  <a:cxn ang="0">
                    <a:pos x="51" y="50"/>
                  </a:cxn>
                  <a:cxn ang="0">
                    <a:pos x="55" y="46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0" name="Freeform 130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12" y="28"/>
                  </a:cxn>
                  <a:cxn ang="0">
                    <a:pos x="10" y="27"/>
                  </a:cxn>
                  <a:cxn ang="0">
                    <a:pos x="6" y="26"/>
                  </a:cxn>
                  <a:cxn ang="0">
                    <a:pos x="4" y="25"/>
                  </a:cxn>
                  <a:cxn ang="0">
                    <a:pos x="3" y="23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2" y="9"/>
                  </a:cxn>
                  <a:cxn ang="0">
                    <a:pos x="3" y="7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4"/>
                  </a:cxn>
                  <a:cxn ang="0">
                    <a:pos x="27" y="7"/>
                  </a:cxn>
                  <a:cxn ang="0">
                    <a:pos x="28" y="9"/>
                  </a:cxn>
                  <a:cxn ang="0">
                    <a:pos x="29" y="11"/>
                  </a:cxn>
                  <a:cxn ang="0">
                    <a:pos x="29" y="15"/>
                  </a:cxn>
                  <a:cxn ang="0">
                    <a:pos x="28" y="20"/>
                  </a:cxn>
                  <a:cxn ang="0">
                    <a:pos x="26" y="25"/>
                  </a:cxn>
                  <a:cxn ang="0">
                    <a:pos x="21" y="27"/>
                  </a:cxn>
                  <a:cxn ang="0">
                    <a:pos x="15" y="28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1" name="Freeform 131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3"/>
                  </a:cxn>
                  <a:cxn ang="0">
                    <a:pos x="51" y="9"/>
                  </a:cxn>
                  <a:cxn ang="0">
                    <a:pos x="46" y="5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2"/>
                  </a:cxn>
                  <a:cxn ang="0">
                    <a:pos x="14" y="55"/>
                  </a:cxn>
                  <a:cxn ang="0">
                    <a:pos x="19" y="57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36" y="58"/>
                  </a:cxn>
                  <a:cxn ang="0">
                    <a:pos x="42" y="57"/>
                  </a:cxn>
                  <a:cxn ang="0">
                    <a:pos x="46" y="55"/>
                  </a:cxn>
                  <a:cxn ang="0">
                    <a:pos x="51" y="52"/>
                  </a:cxn>
                  <a:cxn ang="0">
                    <a:pos x="54" y="47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2" name="Freeform 132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5" y="25"/>
                  </a:cxn>
                  <a:cxn ang="0">
                    <a:pos x="4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5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8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8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3" name="Freeform 133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5"/>
                  </a:cxn>
                  <a:cxn ang="0">
                    <a:pos x="58" y="19"/>
                  </a:cxn>
                  <a:cxn ang="0">
                    <a:pos x="54" y="14"/>
                  </a:cxn>
                  <a:cxn ang="0">
                    <a:pos x="51" y="10"/>
                  </a:cxn>
                  <a:cxn ang="0">
                    <a:pos x="46" y="6"/>
                  </a:cxn>
                  <a:cxn ang="0">
                    <a:pos x="42" y="3"/>
                  </a:cxn>
                  <a:cxn ang="0">
                    <a:pos x="36" y="2"/>
                  </a:cxn>
                  <a:cxn ang="0">
                    <a:pos x="30" y="0"/>
                  </a:cxn>
                  <a:cxn ang="0">
                    <a:pos x="19" y="3"/>
                  </a:cxn>
                  <a:cxn ang="0">
                    <a:pos x="9" y="10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6"/>
                  </a:cxn>
                  <a:cxn ang="0">
                    <a:pos x="8" y="51"/>
                  </a:cxn>
                  <a:cxn ang="0">
                    <a:pos x="13" y="55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5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4" name="Freeform 134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2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7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5" name="Freeform 135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8" y="23"/>
                  </a:cxn>
                  <a:cxn ang="0">
                    <a:pos x="56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0" y="3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7" y="3"/>
                  </a:cxn>
                  <a:cxn ang="0">
                    <a:pos x="8" y="9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2" y="41"/>
                  </a:cxn>
                  <a:cxn ang="0">
                    <a:pos x="4" y="47"/>
                  </a:cxn>
                  <a:cxn ang="0">
                    <a:pos x="8" y="51"/>
                  </a:cxn>
                  <a:cxn ang="0">
                    <a:pos x="12" y="55"/>
                  </a:cxn>
                  <a:cxn ang="0">
                    <a:pos x="18" y="57"/>
                  </a:cxn>
                  <a:cxn ang="0">
                    <a:pos x="23" y="59"/>
                  </a:cxn>
                  <a:cxn ang="0">
                    <a:pos x="28" y="59"/>
                  </a:cxn>
                  <a:cxn ang="0">
                    <a:pos x="34" y="59"/>
                  </a:cxn>
                  <a:cxn ang="0">
                    <a:pos x="40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6" y="41"/>
                  </a:cxn>
                  <a:cxn ang="0">
                    <a:pos x="58" y="35"/>
                  </a:cxn>
                  <a:cxn ang="0">
                    <a:pos x="58" y="29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6" name="Freeform 136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/>
                <a:ahLst/>
                <a:cxnLst>
                  <a:cxn ang="0">
                    <a:pos x="13" y="29"/>
                  </a:cxn>
                  <a:cxn ang="0">
                    <a:pos x="11" y="29"/>
                  </a:cxn>
                  <a:cxn ang="0">
                    <a:pos x="9" y="28"/>
                  </a:cxn>
                  <a:cxn ang="0">
                    <a:pos x="5" y="27"/>
                  </a:cxn>
                  <a:cxn ang="0">
                    <a:pos x="3" y="25"/>
                  </a:cxn>
                  <a:cxn ang="0">
                    <a:pos x="2" y="22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8"/>
                  </a:cxn>
                  <a:cxn ang="0">
                    <a:pos x="2" y="6"/>
                  </a:cxn>
                  <a:cxn ang="0">
                    <a:pos x="3" y="4"/>
                  </a:cxn>
                  <a:cxn ang="0">
                    <a:pos x="5" y="3"/>
                  </a:cxn>
                  <a:cxn ang="0">
                    <a:pos x="9" y="2"/>
                  </a:cxn>
                  <a:cxn ang="0">
                    <a:pos x="11" y="0"/>
                  </a:cxn>
                  <a:cxn ang="0">
                    <a:pos x="13" y="0"/>
                  </a:cxn>
                  <a:cxn ang="0">
                    <a:pos x="17" y="0"/>
                  </a:cxn>
                  <a:cxn ang="0">
                    <a:pos x="19" y="2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7" y="8"/>
                  </a:cxn>
                  <a:cxn ang="0">
                    <a:pos x="28" y="12"/>
                  </a:cxn>
                  <a:cxn ang="0">
                    <a:pos x="28" y="14"/>
                  </a:cxn>
                  <a:cxn ang="0">
                    <a:pos x="27" y="20"/>
                  </a:cxn>
                  <a:cxn ang="0">
                    <a:pos x="25" y="25"/>
                  </a:cxn>
                  <a:cxn ang="0">
                    <a:pos x="19" y="28"/>
                  </a:cxn>
                  <a:cxn ang="0">
                    <a:pos x="13" y="29"/>
                  </a:cxn>
                </a:cxnLst>
                <a:rect l="0" t="0" r="r" b="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7" name="Freeform 137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2"/>
                  </a:cxn>
                  <a:cxn ang="0">
                    <a:pos x="51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8" y="8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0"/>
                  </a:cxn>
                  <a:cxn ang="0">
                    <a:pos x="4" y="46"/>
                  </a:cxn>
                  <a:cxn ang="0">
                    <a:pos x="8" y="50"/>
                  </a:cxn>
                  <a:cxn ang="0">
                    <a:pos x="12" y="54"/>
                  </a:cxn>
                  <a:cxn ang="0">
                    <a:pos x="18" y="56"/>
                  </a:cxn>
                  <a:cxn ang="0">
                    <a:pos x="24" y="58"/>
                  </a:cxn>
                  <a:cxn ang="0">
                    <a:pos x="30" y="58"/>
                  </a:cxn>
                  <a:cxn ang="0">
                    <a:pos x="36" y="58"/>
                  </a:cxn>
                  <a:cxn ang="0">
                    <a:pos x="41" y="56"/>
                  </a:cxn>
                  <a:cxn ang="0">
                    <a:pos x="46" y="54"/>
                  </a:cxn>
                  <a:cxn ang="0">
                    <a:pos x="51" y="50"/>
                  </a:cxn>
                  <a:cxn ang="0">
                    <a:pos x="54" y="46"/>
                  </a:cxn>
                  <a:cxn ang="0">
                    <a:pos x="57" y="40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8" name="Freeform 138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11" y="28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2" y="5"/>
                  </a:cxn>
                  <a:cxn ang="0">
                    <a:pos x="4" y="3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5" y="3"/>
                  </a:cxn>
                  <a:cxn ang="0">
                    <a:pos x="26" y="5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7"/>
                  </a:cxn>
                  <a:cxn ang="0">
                    <a:pos x="15" y="28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9" name="Freeform 139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/>
                <a:ahLst/>
                <a:cxnLst>
                  <a:cxn ang="0">
                    <a:pos x="60" y="29"/>
                  </a:cxn>
                  <a:cxn ang="0">
                    <a:pos x="59" y="24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1"/>
                  </a:cxn>
                  <a:cxn ang="0">
                    <a:pos x="14" y="55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6" y="59"/>
                  </a:cxn>
                  <a:cxn ang="0">
                    <a:pos x="41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60" y="29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0" name="Freeform 140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2" y="29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5"/>
                  </a:cxn>
                  <a:cxn ang="0">
                    <a:pos x="3" y="22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6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2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4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1" name="Freeform 141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1"/>
                  </a:cxn>
                  <a:cxn ang="0">
                    <a:pos x="14" y="55"/>
                  </a:cxn>
                  <a:cxn ang="0">
                    <a:pos x="18" y="57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36" y="58"/>
                  </a:cxn>
                  <a:cxn ang="0">
                    <a:pos x="41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2" name="Freeform 142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5"/>
                  </a:cxn>
                  <a:cxn ang="0">
                    <a:pos x="3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8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3" name="Freeform 143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8" y="24"/>
                  </a:cxn>
                  <a:cxn ang="0">
                    <a:pos x="56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0" y="3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7" y="3"/>
                  </a:cxn>
                  <a:cxn ang="0">
                    <a:pos x="8" y="9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2" y="41"/>
                  </a:cxn>
                  <a:cxn ang="0">
                    <a:pos x="4" y="47"/>
                  </a:cxn>
                  <a:cxn ang="0">
                    <a:pos x="8" y="51"/>
                  </a:cxn>
                  <a:cxn ang="0">
                    <a:pos x="12" y="55"/>
                  </a:cxn>
                  <a:cxn ang="0">
                    <a:pos x="17" y="57"/>
                  </a:cxn>
                  <a:cxn ang="0">
                    <a:pos x="23" y="59"/>
                  </a:cxn>
                  <a:cxn ang="0">
                    <a:pos x="28" y="59"/>
                  </a:cxn>
                  <a:cxn ang="0">
                    <a:pos x="34" y="59"/>
                  </a:cxn>
                  <a:cxn ang="0">
                    <a:pos x="40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6" y="41"/>
                  </a:cxn>
                  <a:cxn ang="0">
                    <a:pos x="58" y="35"/>
                  </a:cxn>
                  <a:cxn ang="0">
                    <a:pos x="58" y="29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4" name="Freeform 144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/>
                <a:ahLst/>
                <a:cxnLst>
                  <a:cxn ang="0">
                    <a:pos x="14" y="29"/>
                  </a:cxn>
                  <a:cxn ang="0">
                    <a:pos x="12" y="29"/>
                  </a:cxn>
                  <a:cxn ang="0">
                    <a:pos x="10" y="28"/>
                  </a:cxn>
                  <a:cxn ang="0">
                    <a:pos x="6" y="27"/>
                  </a:cxn>
                  <a:cxn ang="0">
                    <a:pos x="4" y="25"/>
                  </a:cxn>
                  <a:cxn ang="0">
                    <a:pos x="3" y="22"/>
                  </a:cxn>
                  <a:cxn ang="0">
                    <a:pos x="2" y="20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4" y="4"/>
                  </a:cxn>
                  <a:cxn ang="0">
                    <a:pos x="6" y="3"/>
                  </a:cxn>
                  <a:cxn ang="0">
                    <a:pos x="10" y="2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0" y="2"/>
                  </a:cxn>
                  <a:cxn ang="0">
                    <a:pos x="22" y="3"/>
                  </a:cxn>
                  <a:cxn ang="0">
                    <a:pos x="25" y="4"/>
                  </a:cxn>
                  <a:cxn ang="0">
                    <a:pos x="27" y="6"/>
                  </a:cxn>
                  <a:cxn ang="0">
                    <a:pos x="28" y="9"/>
                  </a:cxn>
                  <a:cxn ang="0">
                    <a:pos x="29" y="12"/>
                  </a:cxn>
                  <a:cxn ang="0">
                    <a:pos x="29" y="14"/>
                  </a:cxn>
                  <a:cxn ang="0">
                    <a:pos x="28" y="20"/>
                  </a:cxn>
                  <a:cxn ang="0">
                    <a:pos x="25" y="25"/>
                  </a:cxn>
                  <a:cxn ang="0">
                    <a:pos x="20" y="28"/>
                  </a:cxn>
                  <a:cxn ang="0">
                    <a:pos x="14" y="29"/>
                  </a:cxn>
                </a:cxnLst>
                <a:rect l="0" t="0" r="r" b="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5" name="Freeform 145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5"/>
                  </a:cxn>
                  <a:cxn ang="0">
                    <a:pos x="58" y="19"/>
                  </a:cxn>
                  <a:cxn ang="0">
                    <a:pos x="54" y="13"/>
                  </a:cxn>
                  <a:cxn ang="0">
                    <a:pos x="51" y="8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6" y="47"/>
                  </a:cxn>
                  <a:cxn ang="0">
                    <a:pos x="9" y="51"/>
                  </a:cxn>
                  <a:cxn ang="0">
                    <a:pos x="14" y="55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1" y="58"/>
                  </a:cxn>
                  <a:cxn ang="0">
                    <a:pos x="46" y="55"/>
                  </a:cxn>
                  <a:cxn ang="0">
                    <a:pos x="51" y="51"/>
                  </a:cxn>
                  <a:cxn ang="0">
                    <a:pos x="54" y="47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6" name="Freeform 146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0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3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10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47"/>
            <p:cNvGrpSpPr>
              <a:grpSpLocks/>
            </p:cNvGrpSpPr>
            <p:nvPr/>
          </p:nvGrpSpPr>
          <p:grpSpPr bwMode="auto">
            <a:xfrm flipH="1">
              <a:off x="4810" y="3312"/>
              <a:ext cx="854" cy="912"/>
              <a:chOff x="2794" y="2160"/>
              <a:chExt cx="1154" cy="1279"/>
            </a:xfrm>
          </p:grpSpPr>
          <p:sp>
            <p:nvSpPr>
              <p:cNvPr id="15508" name="AutoShape 148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9" name="Freeform 149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/>
                <a:ahLst/>
                <a:cxnLst>
                  <a:cxn ang="0">
                    <a:pos x="31" y="60"/>
                  </a:cxn>
                  <a:cxn ang="0">
                    <a:pos x="18" y="57"/>
                  </a:cxn>
                  <a:cxn ang="0">
                    <a:pos x="9" y="50"/>
                  </a:cxn>
                  <a:cxn ang="0">
                    <a:pos x="2" y="41"/>
                  </a:cxn>
                  <a:cxn ang="0">
                    <a:pos x="0" y="30"/>
                  </a:cxn>
                  <a:cxn ang="0">
                    <a:pos x="2" y="18"/>
                  </a:cxn>
                  <a:cxn ang="0">
                    <a:pos x="9" y="8"/>
                  </a:cxn>
                  <a:cxn ang="0">
                    <a:pos x="18" y="2"/>
                  </a:cxn>
                  <a:cxn ang="0">
                    <a:pos x="31" y="0"/>
                  </a:cxn>
                  <a:cxn ang="0">
                    <a:pos x="42" y="2"/>
                  </a:cxn>
                  <a:cxn ang="0">
                    <a:pos x="52" y="8"/>
                  </a:cxn>
                  <a:cxn ang="0">
                    <a:pos x="58" y="18"/>
                  </a:cxn>
                  <a:cxn ang="0">
                    <a:pos x="61" y="30"/>
                  </a:cxn>
                  <a:cxn ang="0">
                    <a:pos x="58" y="41"/>
                  </a:cxn>
                  <a:cxn ang="0">
                    <a:pos x="52" y="50"/>
                  </a:cxn>
                  <a:cxn ang="0">
                    <a:pos x="42" y="57"/>
                  </a:cxn>
                  <a:cxn ang="0">
                    <a:pos x="31" y="60"/>
                  </a:cxn>
                </a:cxnLst>
                <a:rect l="0" t="0" r="r" b="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0" name="Freeform 15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/>
                <a:ahLst/>
                <a:cxnLst>
                  <a:cxn ang="0">
                    <a:pos x="50" y="182"/>
                  </a:cxn>
                  <a:cxn ang="0">
                    <a:pos x="80" y="182"/>
                  </a:cxn>
                  <a:cxn ang="0">
                    <a:pos x="85" y="174"/>
                  </a:cxn>
                  <a:cxn ang="0">
                    <a:pos x="98" y="154"/>
                  </a:cxn>
                  <a:cxn ang="0">
                    <a:pos x="113" y="125"/>
                  </a:cxn>
                  <a:cxn ang="0">
                    <a:pos x="125" y="91"/>
                  </a:cxn>
                  <a:cxn ang="0">
                    <a:pos x="132" y="58"/>
                  </a:cxn>
                  <a:cxn ang="0">
                    <a:pos x="128" y="29"/>
                  </a:cxn>
                  <a:cxn ang="0">
                    <a:pos x="107" y="9"/>
                  </a:cxn>
                  <a:cxn ang="0">
                    <a:pos x="67" y="0"/>
                  </a:cxn>
                  <a:cxn ang="0">
                    <a:pos x="25" y="9"/>
                  </a:cxn>
                  <a:cxn ang="0">
                    <a:pos x="4" y="29"/>
                  </a:cxn>
                  <a:cxn ang="0">
                    <a:pos x="0" y="58"/>
                  </a:cxn>
                  <a:cxn ang="0">
                    <a:pos x="6" y="91"/>
                  </a:cxn>
                  <a:cxn ang="0">
                    <a:pos x="18" y="125"/>
                  </a:cxn>
                  <a:cxn ang="0">
                    <a:pos x="33" y="154"/>
                  </a:cxn>
                  <a:cxn ang="0">
                    <a:pos x="46" y="174"/>
                  </a:cxn>
                  <a:cxn ang="0">
                    <a:pos x="50" y="182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1" name="Freeform 151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/>
                <a:ahLst/>
                <a:cxnLst>
                  <a:cxn ang="0">
                    <a:pos x="50" y="182"/>
                  </a:cxn>
                  <a:cxn ang="0">
                    <a:pos x="80" y="182"/>
                  </a:cxn>
                  <a:cxn ang="0">
                    <a:pos x="85" y="174"/>
                  </a:cxn>
                  <a:cxn ang="0">
                    <a:pos x="98" y="154"/>
                  </a:cxn>
                  <a:cxn ang="0">
                    <a:pos x="113" y="125"/>
                  </a:cxn>
                  <a:cxn ang="0">
                    <a:pos x="125" y="91"/>
                  </a:cxn>
                  <a:cxn ang="0">
                    <a:pos x="132" y="58"/>
                  </a:cxn>
                  <a:cxn ang="0">
                    <a:pos x="128" y="29"/>
                  </a:cxn>
                  <a:cxn ang="0">
                    <a:pos x="107" y="9"/>
                  </a:cxn>
                  <a:cxn ang="0">
                    <a:pos x="67" y="0"/>
                  </a:cxn>
                  <a:cxn ang="0">
                    <a:pos x="25" y="9"/>
                  </a:cxn>
                  <a:cxn ang="0">
                    <a:pos x="4" y="29"/>
                  </a:cxn>
                  <a:cxn ang="0">
                    <a:pos x="0" y="58"/>
                  </a:cxn>
                  <a:cxn ang="0">
                    <a:pos x="6" y="91"/>
                  </a:cxn>
                  <a:cxn ang="0">
                    <a:pos x="18" y="125"/>
                  </a:cxn>
                  <a:cxn ang="0">
                    <a:pos x="33" y="154"/>
                  </a:cxn>
                  <a:cxn ang="0">
                    <a:pos x="46" y="174"/>
                  </a:cxn>
                  <a:cxn ang="0">
                    <a:pos x="50" y="182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2" name="Freeform 152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/>
                <a:ahLst/>
                <a:cxnLst>
                  <a:cxn ang="0">
                    <a:pos x="163" y="144"/>
                  </a:cxn>
                  <a:cxn ang="0">
                    <a:pos x="177" y="118"/>
                  </a:cxn>
                  <a:cxn ang="0">
                    <a:pos x="172" y="110"/>
                  </a:cxn>
                  <a:cxn ang="0">
                    <a:pos x="161" y="89"/>
                  </a:cxn>
                  <a:cxn ang="0">
                    <a:pos x="144" y="62"/>
                  </a:cxn>
                  <a:cxn ang="0">
                    <a:pos x="122" y="33"/>
                  </a:cxn>
                  <a:cxn ang="0">
                    <a:pos x="95" y="11"/>
                  </a:cxn>
                  <a:cxn ang="0">
                    <a:pos x="69" y="0"/>
                  </a:cxn>
                  <a:cxn ang="0">
                    <a:pos x="40" y="7"/>
                  </a:cxn>
                  <a:cxn ang="0">
                    <a:pos x="14" y="38"/>
                  </a:cxn>
                  <a:cxn ang="0">
                    <a:pos x="3" y="60"/>
                  </a:cxn>
                  <a:cxn ang="0">
                    <a:pos x="0" y="78"/>
                  </a:cxn>
                  <a:cxn ang="0">
                    <a:pos x="1" y="94"/>
                  </a:cxn>
                  <a:cxn ang="0">
                    <a:pos x="8" y="106"/>
                  </a:cxn>
                  <a:cxn ang="0">
                    <a:pos x="17" y="117"/>
                  </a:cxn>
                  <a:cxn ang="0">
                    <a:pos x="30" y="126"/>
                  </a:cxn>
                  <a:cxn ang="0">
                    <a:pos x="46" y="132"/>
                  </a:cxn>
                  <a:cxn ang="0">
                    <a:pos x="62" y="138"/>
                  </a:cxn>
                  <a:cxn ang="0">
                    <a:pos x="79" y="141"/>
                  </a:cxn>
                  <a:cxn ang="0">
                    <a:pos x="98" y="143"/>
                  </a:cxn>
                  <a:cxn ang="0">
                    <a:pos x="115" y="144"/>
                  </a:cxn>
                  <a:cxn ang="0">
                    <a:pos x="130" y="146"/>
                  </a:cxn>
                  <a:cxn ang="0">
                    <a:pos x="144" y="146"/>
                  </a:cxn>
                  <a:cxn ang="0">
                    <a:pos x="154" y="144"/>
                  </a:cxn>
                  <a:cxn ang="0">
                    <a:pos x="161" y="144"/>
                  </a:cxn>
                  <a:cxn ang="0">
                    <a:pos x="163" y="144"/>
                  </a:cxn>
                </a:cxnLst>
                <a:rect l="0" t="0" r="r" b="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3" name="Freeform 153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/>
                <a:ahLst/>
                <a:cxnLst>
                  <a:cxn ang="0">
                    <a:pos x="178" y="27"/>
                  </a:cxn>
                  <a:cxn ang="0">
                    <a:pos x="164" y="1"/>
                  </a:cxn>
                  <a:cxn ang="0">
                    <a:pos x="162" y="1"/>
                  </a:cxn>
                  <a:cxn ang="0">
                    <a:pos x="155" y="1"/>
                  </a:cxn>
                  <a:cxn ang="0">
                    <a:pos x="145" y="0"/>
                  </a:cxn>
                  <a:cxn ang="0">
                    <a:pos x="131" y="0"/>
                  </a:cxn>
                  <a:cxn ang="0">
                    <a:pos x="116" y="1"/>
                  </a:cxn>
                  <a:cxn ang="0">
                    <a:pos x="99" y="2"/>
                  </a:cxn>
                  <a:cxn ang="0">
                    <a:pos x="80" y="5"/>
                  </a:cxn>
                  <a:cxn ang="0">
                    <a:pos x="63" y="7"/>
                  </a:cxn>
                  <a:cxn ang="0">
                    <a:pos x="46" y="13"/>
                  </a:cxn>
                  <a:cxn ang="0">
                    <a:pos x="31" y="18"/>
                  </a:cxn>
                  <a:cxn ang="0">
                    <a:pos x="18" y="27"/>
                  </a:cxn>
                  <a:cxn ang="0">
                    <a:pos x="8" y="37"/>
                  </a:cxn>
                  <a:cxn ang="0">
                    <a:pos x="2" y="50"/>
                  </a:cxn>
                  <a:cxn ang="0">
                    <a:pos x="0" y="65"/>
                  </a:cxn>
                  <a:cxn ang="0">
                    <a:pos x="4" y="83"/>
                  </a:cxn>
                  <a:cxn ang="0">
                    <a:pos x="14" y="104"/>
                  </a:cxn>
                  <a:cxn ang="0">
                    <a:pos x="41" y="135"/>
                  </a:cxn>
                  <a:cxn ang="0">
                    <a:pos x="69" y="143"/>
                  </a:cxn>
                  <a:cxn ang="0">
                    <a:pos x="96" y="132"/>
                  </a:cxn>
                  <a:cxn ang="0">
                    <a:pos x="122" y="111"/>
                  </a:cxn>
                  <a:cxn ang="0">
                    <a:pos x="145" y="83"/>
                  </a:cxn>
                  <a:cxn ang="0">
                    <a:pos x="162" y="55"/>
                  </a:cxn>
                  <a:cxn ang="0">
                    <a:pos x="174" y="35"/>
                  </a:cxn>
                  <a:cxn ang="0">
                    <a:pos x="178" y="27"/>
                  </a:cxn>
                </a:cxnLst>
                <a:rect l="0" t="0" r="r" b="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4" name="Freeform 154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52" y="0"/>
                  </a:cxn>
                  <a:cxn ang="0">
                    <a:pos x="47" y="8"/>
                  </a:cxn>
                  <a:cxn ang="0">
                    <a:pos x="35" y="29"/>
                  </a:cxn>
                  <a:cxn ang="0">
                    <a:pos x="20" y="57"/>
                  </a:cxn>
                  <a:cxn ang="0">
                    <a:pos x="7" y="90"/>
                  </a:cxn>
                  <a:cxn ang="0">
                    <a:pos x="0" y="123"/>
                  </a:cxn>
                  <a:cxn ang="0">
                    <a:pos x="5" y="152"/>
                  </a:cxn>
                  <a:cxn ang="0">
                    <a:pos x="24" y="172"/>
                  </a:cxn>
                  <a:cxn ang="0">
                    <a:pos x="64" y="181"/>
                  </a:cxn>
                  <a:cxn ang="0">
                    <a:pos x="106" y="172"/>
                  </a:cxn>
                  <a:cxn ang="0">
                    <a:pos x="127" y="152"/>
                  </a:cxn>
                  <a:cxn ang="0">
                    <a:pos x="132" y="123"/>
                  </a:cxn>
                  <a:cxn ang="0">
                    <a:pos x="127" y="90"/>
                  </a:cxn>
                  <a:cxn ang="0">
                    <a:pos x="114" y="57"/>
                  </a:cxn>
                  <a:cxn ang="0">
                    <a:pos x="99" y="29"/>
                  </a:cxn>
                  <a:cxn ang="0">
                    <a:pos x="86" y="8"/>
                  </a:cxn>
                  <a:cxn ang="0">
                    <a:pos x="82" y="0"/>
                  </a:cxn>
                </a:cxnLst>
                <a:rect l="0" t="0" r="r" b="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5" name="Freeform 155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0" y="26"/>
                  </a:cxn>
                  <a:cxn ang="0">
                    <a:pos x="5" y="34"/>
                  </a:cxn>
                  <a:cxn ang="0">
                    <a:pos x="16" y="55"/>
                  </a:cxn>
                  <a:cxn ang="0">
                    <a:pos x="33" y="83"/>
                  </a:cxn>
                  <a:cxn ang="0">
                    <a:pos x="56" y="110"/>
                  </a:cxn>
                  <a:cxn ang="0">
                    <a:pos x="82" y="132"/>
                  </a:cxn>
                  <a:cxn ang="0">
                    <a:pos x="109" y="144"/>
                  </a:cxn>
                  <a:cxn ang="0">
                    <a:pos x="137" y="137"/>
                  </a:cxn>
                  <a:cxn ang="0">
                    <a:pos x="164" y="106"/>
                  </a:cxn>
                  <a:cxn ang="0">
                    <a:pos x="174" y="85"/>
                  </a:cxn>
                  <a:cxn ang="0">
                    <a:pos x="177" y="67"/>
                  </a:cxn>
                  <a:cxn ang="0">
                    <a:pos x="176" y="50"/>
                  </a:cxn>
                  <a:cxn ang="0">
                    <a:pos x="170" y="38"/>
                  </a:cxn>
                  <a:cxn ang="0">
                    <a:pos x="161" y="27"/>
                  </a:cxn>
                  <a:cxn ang="0">
                    <a:pos x="147" y="19"/>
                  </a:cxn>
                  <a:cxn ang="0">
                    <a:pos x="132" y="12"/>
                  </a:cxn>
                  <a:cxn ang="0">
                    <a:pos x="116" y="8"/>
                  </a:cxn>
                  <a:cxn ang="0">
                    <a:pos x="98" y="4"/>
                  </a:cxn>
                  <a:cxn ang="0">
                    <a:pos x="81" y="2"/>
                  </a:cxn>
                  <a:cxn ang="0">
                    <a:pos x="63" y="1"/>
                  </a:cxn>
                  <a:cxn ang="0">
                    <a:pos x="48" y="0"/>
                  </a:cxn>
                  <a:cxn ang="0">
                    <a:pos x="35" y="0"/>
                  </a:cxn>
                  <a:cxn ang="0">
                    <a:pos x="24" y="1"/>
                  </a:cxn>
                  <a:cxn ang="0">
                    <a:pos x="17" y="1"/>
                  </a:cxn>
                  <a:cxn ang="0">
                    <a:pos x="15" y="1"/>
                  </a:cxn>
                </a:cxnLst>
                <a:rect l="0" t="0" r="r" b="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6" name="Freeform 156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15" y="142"/>
                  </a:cxn>
                  <a:cxn ang="0">
                    <a:pos x="17" y="142"/>
                  </a:cxn>
                  <a:cxn ang="0">
                    <a:pos x="24" y="142"/>
                  </a:cxn>
                  <a:cxn ang="0">
                    <a:pos x="34" y="143"/>
                  </a:cxn>
                  <a:cxn ang="0">
                    <a:pos x="48" y="143"/>
                  </a:cxn>
                  <a:cxn ang="0">
                    <a:pos x="63" y="142"/>
                  </a:cxn>
                  <a:cxn ang="0">
                    <a:pos x="80" y="141"/>
                  </a:cxn>
                  <a:cxn ang="0">
                    <a:pos x="99" y="139"/>
                  </a:cxn>
                  <a:cxn ang="0">
                    <a:pos x="116" y="135"/>
                  </a:cxn>
                  <a:cxn ang="0">
                    <a:pos x="133" y="131"/>
                  </a:cxn>
                  <a:cxn ang="0">
                    <a:pos x="148" y="125"/>
                  </a:cxn>
                  <a:cxn ang="0">
                    <a:pos x="161" y="117"/>
                  </a:cxn>
                  <a:cxn ang="0">
                    <a:pos x="171" y="106"/>
                  </a:cxn>
                  <a:cxn ang="0">
                    <a:pos x="177" y="94"/>
                  </a:cxn>
                  <a:cxn ang="0">
                    <a:pos x="180" y="79"/>
                  </a:cxn>
                  <a:cxn ang="0">
                    <a:pos x="175" y="60"/>
                  </a:cxn>
                  <a:cxn ang="0">
                    <a:pos x="166" y="40"/>
                  </a:cxn>
                  <a:cxn ang="0">
                    <a:pos x="138" y="7"/>
                  </a:cxn>
                  <a:cxn ang="0">
                    <a:pos x="109" y="0"/>
                  </a:cxn>
                  <a:cxn ang="0">
                    <a:pos x="82" y="10"/>
                  </a:cxn>
                  <a:cxn ang="0">
                    <a:pos x="56" y="32"/>
                  </a:cxn>
                  <a:cxn ang="0">
                    <a:pos x="33" y="59"/>
                  </a:cxn>
                  <a:cxn ang="0">
                    <a:pos x="16" y="87"/>
                  </a:cxn>
                  <a:cxn ang="0">
                    <a:pos x="4" y="108"/>
                  </a:cxn>
                  <a:cxn ang="0">
                    <a:pos x="0" y="116"/>
                  </a:cxn>
                </a:cxnLst>
                <a:rect l="0" t="0" r="r" b="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7" name="Freeform 157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8" y="23"/>
                  </a:cxn>
                  <a:cxn ang="0">
                    <a:pos x="3" y="21"/>
                  </a:cxn>
                  <a:cxn ang="0">
                    <a:pos x="1" y="16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3" y="3"/>
                  </a:cxn>
                  <a:cxn ang="0">
                    <a:pos x="8" y="1"/>
                  </a:cxn>
                  <a:cxn ang="0">
                    <a:pos x="12" y="0"/>
                  </a:cxn>
                  <a:cxn ang="0">
                    <a:pos x="17" y="1"/>
                  </a:cxn>
                  <a:cxn ang="0">
                    <a:pos x="20" y="3"/>
                  </a:cxn>
                  <a:cxn ang="0">
                    <a:pos x="23" y="7"/>
                  </a:cxn>
                  <a:cxn ang="0">
                    <a:pos x="24" y="11"/>
                  </a:cxn>
                  <a:cxn ang="0">
                    <a:pos x="23" y="16"/>
                  </a:cxn>
                  <a:cxn ang="0">
                    <a:pos x="20" y="21"/>
                  </a:cxn>
                  <a:cxn ang="0">
                    <a:pos x="17" y="23"/>
                  </a:cxn>
                  <a:cxn ang="0">
                    <a:pos x="12" y="24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8" name="Freeform 15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1" y="73"/>
                  </a:cxn>
                  <a:cxn ang="0">
                    <a:pos x="33" y="70"/>
                  </a:cxn>
                  <a:cxn ang="0">
                    <a:pos x="38" y="62"/>
                  </a:cxn>
                  <a:cxn ang="0">
                    <a:pos x="43" y="50"/>
                  </a:cxn>
                  <a:cxn ang="0">
                    <a:pos x="49" y="36"/>
                  </a:cxn>
                  <a:cxn ang="0">
                    <a:pos x="52" y="24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4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2"/>
                  </a:cxn>
                  <a:cxn ang="0">
                    <a:pos x="17" y="70"/>
                  </a:cxn>
                  <a:cxn ang="0">
                    <a:pos x="19" y="73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9" name="Freeform 159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1" y="73"/>
                  </a:cxn>
                  <a:cxn ang="0">
                    <a:pos x="33" y="70"/>
                  </a:cxn>
                  <a:cxn ang="0">
                    <a:pos x="38" y="62"/>
                  </a:cxn>
                  <a:cxn ang="0">
                    <a:pos x="43" y="50"/>
                  </a:cxn>
                  <a:cxn ang="0">
                    <a:pos x="49" y="36"/>
                  </a:cxn>
                  <a:cxn ang="0">
                    <a:pos x="52" y="24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4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2"/>
                  </a:cxn>
                  <a:cxn ang="0">
                    <a:pos x="17" y="70"/>
                  </a:cxn>
                  <a:cxn ang="0">
                    <a:pos x="19" y="73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0" name="Freeform 160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/>
                <a:ahLst/>
                <a:cxnLst>
                  <a:cxn ang="0">
                    <a:pos x="66" y="58"/>
                  </a:cxn>
                  <a:cxn ang="0">
                    <a:pos x="71" y="48"/>
                  </a:cxn>
                  <a:cxn ang="0">
                    <a:pos x="70" y="44"/>
                  </a:cxn>
                  <a:cxn ang="0">
                    <a:pos x="64" y="36"/>
                  </a:cxn>
                  <a:cxn ang="0">
                    <a:pos x="58" y="25"/>
                  </a:cxn>
                  <a:cxn ang="0">
                    <a:pos x="49" y="14"/>
                  </a:cxn>
                  <a:cxn ang="0">
                    <a:pos x="39" y="5"/>
                  </a:cxn>
                  <a:cxn ang="0">
                    <a:pos x="28" y="0"/>
                  </a:cxn>
                  <a:cxn ang="0">
                    <a:pos x="16" y="4"/>
                  </a:cxn>
                  <a:cxn ang="0">
                    <a:pos x="6" y="17"/>
                  </a:cxn>
                  <a:cxn ang="0">
                    <a:pos x="0" y="33"/>
                  </a:cxn>
                  <a:cxn ang="0">
                    <a:pos x="3" y="43"/>
                  </a:cxn>
                  <a:cxn ang="0">
                    <a:pos x="11" y="51"/>
                  </a:cxn>
                  <a:cxn ang="0">
                    <a:pos x="25" y="56"/>
                  </a:cxn>
                  <a:cxn ang="0">
                    <a:pos x="39" y="58"/>
                  </a:cxn>
                  <a:cxn ang="0">
                    <a:pos x="52" y="58"/>
                  </a:cxn>
                  <a:cxn ang="0">
                    <a:pos x="62" y="58"/>
                  </a:cxn>
                  <a:cxn ang="0">
                    <a:pos x="66" y="58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1" name="Freeform 161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/>
                <a:ahLst/>
                <a:cxnLst>
                  <a:cxn ang="0">
                    <a:pos x="71" y="10"/>
                  </a:cxn>
                  <a:cxn ang="0">
                    <a:pos x="66" y="0"/>
                  </a:cxn>
                  <a:cxn ang="0">
                    <a:pos x="62" y="0"/>
                  </a:cxn>
                  <a:cxn ang="0">
                    <a:pos x="53" y="0"/>
                  </a:cxn>
                  <a:cxn ang="0">
                    <a:pos x="39" y="0"/>
                  </a:cxn>
                  <a:cxn ang="0">
                    <a:pos x="25" y="2"/>
                  </a:cxn>
                  <a:cxn ang="0">
                    <a:pos x="13" y="7"/>
                  </a:cxn>
                  <a:cxn ang="0">
                    <a:pos x="3" y="15"/>
                  </a:cxn>
                  <a:cxn ang="0">
                    <a:pos x="0" y="25"/>
                  </a:cxn>
                  <a:cxn ang="0">
                    <a:pos x="6" y="42"/>
                  </a:cxn>
                  <a:cxn ang="0">
                    <a:pos x="16" y="54"/>
                  </a:cxn>
                  <a:cxn ang="0">
                    <a:pos x="28" y="57"/>
                  </a:cxn>
                  <a:cxn ang="0">
                    <a:pos x="39" y="53"/>
                  </a:cxn>
                  <a:cxn ang="0">
                    <a:pos x="49" y="44"/>
                  </a:cxn>
                  <a:cxn ang="0">
                    <a:pos x="58" y="33"/>
                  </a:cxn>
                  <a:cxn ang="0">
                    <a:pos x="64" y="22"/>
                  </a:cxn>
                  <a:cxn ang="0">
                    <a:pos x="70" y="14"/>
                  </a:cxn>
                  <a:cxn ang="0">
                    <a:pos x="71" y="10"/>
                  </a:cxn>
                </a:cxnLst>
                <a:rect l="0" t="0" r="r" b="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2" name="Freeform 162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0" y="0"/>
                  </a:cxn>
                  <a:cxn ang="0">
                    <a:pos x="18" y="4"/>
                  </a:cxn>
                  <a:cxn ang="0">
                    <a:pos x="14" y="12"/>
                  </a:cxn>
                  <a:cxn ang="0">
                    <a:pos x="8" y="23"/>
                  </a:cxn>
                  <a:cxn ang="0">
                    <a:pos x="2" y="36"/>
                  </a:cxn>
                  <a:cxn ang="0">
                    <a:pos x="0" y="50"/>
                  </a:cxn>
                  <a:cxn ang="0">
                    <a:pos x="1" y="61"/>
                  </a:cxn>
                  <a:cxn ang="0">
                    <a:pos x="9" y="69"/>
                  </a:cxn>
                  <a:cxn ang="0">
                    <a:pos x="25" y="73"/>
                  </a:cxn>
                  <a:cxn ang="0">
                    <a:pos x="41" y="69"/>
                  </a:cxn>
                  <a:cxn ang="0">
                    <a:pos x="50" y="61"/>
                  </a:cxn>
                  <a:cxn ang="0">
                    <a:pos x="52" y="50"/>
                  </a:cxn>
                  <a:cxn ang="0">
                    <a:pos x="49" y="36"/>
                  </a:cxn>
                  <a:cxn ang="0">
                    <a:pos x="45" y="23"/>
                  </a:cxn>
                  <a:cxn ang="0">
                    <a:pos x="39" y="12"/>
                  </a:cxn>
                  <a:cxn ang="0">
                    <a:pos x="34" y="4"/>
                  </a:cxn>
                  <a:cxn ang="0">
                    <a:pos x="32" y="0"/>
                  </a:cxn>
                </a:cxnLst>
                <a:rect l="0" t="0" r="r" b="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3" name="Freeform 163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22"/>
                  </a:cxn>
                  <a:cxn ang="0">
                    <a:pos x="14" y="33"/>
                  </a:cxn>
                  <a:cxn ang="0">
                    <a:pos x="23" y="44"/>
                  </a:cxn>
                  <a:cxn ang="0">
                    <a:pos x="32" y="53"/>
                  </a:cxn>
                  <a:cxn ang="0">
                    <a:pos x="44" y="57"/>
                  </a:cxn>
                  <a:cxn ang="0">
                    <a:pos x="55" y="54"/>
                  </a:cxn>
                  <a:cxn ang="0">
                    <a:pos x="66" y="42"/>
                  </a:cxn>
                  <a:cxn ang="0">
                    <a:pos x="71" y="25"/>
                  </a:cxn>
                  <a:cxn ang="0">
                    <a:pos x="68" y="15"/>
                  </a:cxn>
                  <a:cxn ang="0">
                    <a:pos x="60" y="7"/>
                  </a:cxn>
                  <a:cxn ang="0">
                    <a:pos x="46" y="2"/>
                  </a:cxn>
                  <a:cxn ang="0">
                    <a:pos x="32" y="0"/>
                  </a:cxn>
                  <a:cxn ang="0">
                    <a:pos x="19" y="0"/>
                  </a:cxn>
                  <a:cxn ang="0">
                    <a:pos x="9" y="0"/>
                  </a:cxn>
                  <a:cxn ang="0">
                    <a:pos x="6" y="0"/>
                  </a:cxn>
                </a:cxnLst>
                <a:rect l="0" t="0" r="r" b="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4" name="Freeform 164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6" y="57"/>
                  </a:cxn>
                  <a:cxn ang="0">
                    <a:pos x="9" y="57"/>
                  </a:cxn>
                  <a:cxn ang="0">
                    <a:pos x="19" y="57"/>
                  </a:cxn>
                  <a:cxn ang="0">
                    <a:pos x="32" y="57"/>
                  </a:cxn>
                  <a:cxn ang="0">
                    <a:pos x="46" y="55"/>
                  </a:cxn>
                  <a:cxn ang="0">
                    <a:pos x="59" y="50"/>
                  </a:cxn>
                  <a:cxn ang="0">
                    <a:pos x="68" y="43"/>
                  </a:cxn>
                  <a:cxn ang="0">
                    <a:pos x="71" y="32"/>
                  </a:cxn>
                  <a:cxn ang="0">
                    <a:pos x="66" y="17"/>
                  </a:cxn>
                  <a:cxn ang="0">
                    <a:pos x="55" y="4"/>
                  </a:cxn>
                  <a:cxn ang="0">
                    <a:pos x="44" y="0"/>
                  </a:cxn>
                  <a:cxn ang="0">
                    <a:pos x="32" y="4"/>
                  </a:cxn>
                  <a:cxn ang="0">
                    <a:pos x="23" y="13"/>
                  </a:cxn>
                  <a:cxn ang="0">
                    <a:pos x="14" y="23"/>
                  </a:cxn>
                  <a:cxn ang="0">
                    <a:pos x="7" y="35"/>
                  </a:cxn>
                  <a:cxn ang="0">
                    <a:pos x="1" y="43"/>
                  </a:cxn>
                  <a:cxn ang="0">
                    <a:pos x="0" y="47"/>
                  </a:cxn>
                </a:cxnLst>
                <a:rect l="0" t="0" r="r" b="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5" name="Freeform 165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/>
                <a:ahLst/>
                <a:cxnLst>
                  <a:cxn ang="0">
                    <a:pos x="11" y="24"/>
                  </a:cxn>
                  <a:cxn ang="0">
                    <a:pos x="7" y="23"/>
                  </a:cxn>
                  <a:cxn ang="0">
                    <a:pos x="3" y="20"/>
                  </a:cxn>
                  <a:cxn ang="0">
                    <a:pos x="1" y="16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3" y="3"/>
                  </a:cxn>
                  <a:cxn ang="0">
                    <a:pos x="7" y="1"/>
                  </a:cxn>
                  <a:cxn ang="0">
                    <a:pos x="11" y="0"/>
                  </a:cxn>
                  <a:cxn ang="0">
                    <a:pos x="16" y="1"/>
                  </a:cxn>
                  <a:cxn ang="0">
                    <a:pos x="20" y="3"/>
                  </a:cxn>
                  <a:cxn ang="0">
                    <a:pos x="23" y="7"/>
                  </a:cxn>
                  <a:cxn ang="0">
                    <a:pos x="24" y="11"/>
                  </a:cxn>
                  <a:cxn ang="0">
                    <a:pos x="23" y="16"/>
                  </a:cxn>
                  <a:cxn ang="0">
                    <a:pos x="20" y="20"/>
                  </a:cxn>
                  <a:cxn ang="0">
                    <a:pos x="16" y="23"/>
                  </a:cxn>
                  <a:cxn ang="0">
                    <a:pos x="11" y="24"/>
                  </a:cxn>
                </a:cxnLst>
                <a:rect l="0" t="0" r="r" b="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6" name="Freeform 16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2" y="73"/>
                  </a:cxn>
                  <a:cxn ang="0">
                    <a:pos x="34" y="69"/>
                  </a:cxn>
                  <a:cxn ang="0">
                    <a:pos x="39" y="61"/>
                  </a:cxn>
                  <a:cxn ang="0">
                    <a:pos x="45" y="50"/>
                  </a:cxn>
                  <a:cxn ang="0">
                    <a:pos x="50" y="36"/>
                  </a:cxn>
                  <a:cxn ang="0">
                    <a:pos x="53" y="23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1"/>
                  </a:cxn>
                  <a:cxn ang="0">
                    <a:pos x="17" y="69"/>
                  </a:cxn>
                  <a:cxn ang="0">
                    <a:pos x="19" y="73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7" name="Freeform 167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/>
                <a:ahLst/>
                <a:cxnLst>
                  <a:cxn ang="0">
                    <a:pos x="19" y="73"/>
                  </a:cxn>
                  <a:cxn ang="0">
                    <a:pos x="32" y="73"/>
                  </a:cxn>
                  <a:cxn ang="0">
                    <a:pos x="34" y="69"/>
                  </a:cxn>
                  <a:cxn ang="0">
                    <a:pos x="39" y="61"/>
                  </a:cxn>
                  <a:cxn ang="0">
                    <a:pos x="45" y="50"/>
                  </a:cxn>
                  <a:cxn ang="0">
                    <a:pos x="50" y="36"/>
                  </a:cxn>
                  <a:cxn ang="0">
                    <a:pos x="53" y="23"/>
                  </a:cxn>
                  <a:cxn ang="0">
                    <a:pos x="50" y="12"/>
                  </a:cxn>
                  <a:cxn ang="0">
                    <a:pos x="42" y="4"/>
                  </a:cxn>
                  <a:cxn ang="0">
                    <a:pos x="26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2" y="61"/>
                  </a:cxn>
                  <a:cxn ang="0">
                    <a:pos x="17" y="69"/>
                  </a:cxn>
                  <a:cxn ang="0">
                    <a:pos x="19" y="73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8" name="Freeform 168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/>
                <a:ahLst/>
                <a:cxnLst>
                  <a:cxn ang="0">
                    <a:pos x="66" y="58"/>
                  </a:cxn>
                  <a:cxn ang="0">
                    <a:pos x="71" y="47"/>
                  </a:cxn>
                  <a:cxn ang="0">
                    <a:pos x="70" y="44"/>
                  </a:cxn>
                  <a:cxn ang="0">
                    <a:pos x="64" y="36"/>
                  </a:cxn>
                  <a:cxn ang="0">
                    <a:pos x="58" y="24"/>
                  </a:cxn>
                  <a:cxn ang="0">
                    <a:pos x="49" y="14"/>
                  </a:cxn>
                  <a:cxn ang="0">
                    <a:pos x="39" y="5"/>
                  </a:cxn>
                  <a:cxn ang="0">
                    <a:pos x="28" y="0"/>
                  </a:cxn>
                  <a:cxn ang="0">
                    <a:pos x="16" y="4"/>
                  </a:cxn>
                  <a:cxn ang="0">
                    <a:pos x="6" y="16"/>
                  </a:cxn>
                  <a:cxn ang="0">
                    <a:pos x="0" y="32"/>
                  </a:cxn>
                  <a:cxn ang="0">
                    <a:pos x="3" y="43"/>
                  </a:cxn>
                  <a:cxn ang="0">
                    <a:pos x="13" y="51"/>
                  </a:cxn>
                  <a:cxn ang="0">
                    <a:pos x="25" y="55"/>
                  </a:cxn>
                  <a:cxn ang="0">
                    <a:pos x="39" y="58"/>
                  </a:cxn>
                  <a:cxn ang="0">
                    <a:pos x="53" y="58"/>
                  </a:cxn>
                  <a:cxn ang="0">
                    <a:pos x="62" y="58"/>
                  </a:cxn>
                  <a:cxn ang="0">
                    <a:pos x="66" y="58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9" name="Freeform 169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/>
                <a:ahLst/>
                <a:cxnLst>
                  <a:cxn ang="0">
                    <a:pos x="72" y="10"/>
                  </a:cxn>
                  <a:cxn ang="0">
                    <a:pos x="67" y="0"/>
                  </a:cxn>
                  <a:cxn ang="0">
                    <a:pos x="63" y="0"/>
                  </a:cxn>
                  <a:cxn ang="0">
                    <a:pos x="53" y="0"/>
                  </a:cxn>
                  <a:cxn ang="0">
                    <a:pos x="40" y="0"/>
                  </a:cxn>
                  <a:cxn ang="0">
                    <a:pos x="26" y="2"/>
                  </a:cxn>
                  <a:cxn ang="0">
                    <a:pos x="13" y="7"/>
                  </a:cxn>
                  <a:cxn ang="0">
                    <a:pos x="3" y="15"/>
                  </a:cxn>
                  <a:cxn ang="0">
                    <a:pos x="0" y="25"/>
                  </a:cxn>
                  <a:cxn ang="0">
                    <a:pos x="6" y="41"/>
                  </a:cxn>
                  <a:cxn ang="0">
                    <a:pos x="17" y="54"/>
                  </a:cxn>
                  <a:cxn ang="0">
                    <a:pos x="29" y="56"/>
                  </a:cxn>
                  <a:cxn ang="0">
                    <a:pos x="39" y="53"/>
                  </a:cxn>
                  <a:cxn ang="0">
                    <a:pos x="49" y="44"/>
                  </a:cxn>
                  <a:cxn ang="0">
                    <a:pos x="59" y="33"/>
                  </a:cxn>
                  <a:cxn ang="0">
                    <a:pos x="66" y="22"/>
                  </a:cxn>
                  <a:cxn ang="0">
                    <a:pos x="71" y="14"/>
                  </a:cxn>
                  <a:cxn ang="0">
                    <a:pos x="72" y="10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0" name="Freeform 170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0" y="0"/>
                  </a:cxn>
                  <a:cxn ang="0">
                    <a:pos x="18" y="3"/>
                  </a:cxn>
                  <a:cxn ang="0">
                    <a:pos x="13" y="11"/>
                  </a:cxn>
                  <a:cxn ang="0">
                    <a:pos x="8" y="23"/>
                  </a:cxn>
                  <a:cxn ang="0">
                    <a:pos x="3" y="35"/>
                  </a:cxn>
                  <a:cxn ang="0">
                    <a:pos x="0" y="49"/>
                  </a:cxn>
                  <a:cxn ang="0">
                    <a:pos x="2" y="61"/>
                  </a:cxn>
                  <a:cxn ang="0">
                    <a:pos x="10" y="69"/>
                  </a:cxn>
                  <a:cxn ang="0">
                    <a:pos x="26" y="72"/>
                  </a:cxn>
                  <a:cxn ang="0">
                    <a:pos x="42" y="69"/>
                  </a:cxn>
                  <a:cxn ang="0">
                    <a:pos x="51" y="61"/>
                  </a:cxn>
                  <a:cxn ang="0">
                    <a:pos x="53" y="49"/>
                  </a:cxn>
                  <a:cxn ang="0">
                    <a:pos x="50" y="35"/>
                  </a:cxn>
                  <a:cxn ang="0">
                    <a:pos x="46" y="23"/>
                  </a:cxn>
                  <a:cxn ang="0">
                    <a:pos x="40" y="11"/>
                  </a:cxn>
                  <a:cxn ang="0">
                    <a:pos x="35" y="3"/>
                  </a:cxn>
                  <a:cxn ang="0">
                    <a:pos x="33" y="0"/>
                  </a:cxn>
                </a:cxnLst>
                <a:rect l="0" t="0" r="r" b="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1" name="Freeform 171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22"/>
                  </a:cxn>
                  <a:cxn ang="0">
                    <a:pos x="14" y="33"/>
                  </a:cxn>
                  <a:cxn ang="0">
                    <a:pos x="23" y="44"/>
                  </a:cxn>
                  <a:cxn ang="0">
                    <a:pos x="32" y="53"/>
                  </a:cxn>
                  <a:cxn ang="0">
                    <a:pos x="44" y="56"/>
                  </a:cxn>
                  <a:cxn ang="0">
                    <a:pos x="55" y="54"/>
                  </a:cxn>
                  <a:cxn ang="0">
                    <a:pos x="66" y="41"/>
                  </a:cxn>
                  <a:cxn ang="0">
                    <a:pos x="71" y="25"/>
                  </a:cxn>
                  <a:cxn ang="0">
                    <a:pos x="68" y="15"/>
                  </a:cxn>
                  <a:cxn ang="0">
                    <a:pos x="59" y="7"/>
                  </a:cxn>
                  <a:cxn ang="0">
                    <a:pos x="46" y="2"/>
                  </a:cxn>
                  <a:cxn ang="0">
                    <a:pos x="32" y="0"/>
                  </a:cxn>
                  <a:cxn ang="0">
                    <a:pos x="20" y="0"/>
                  </a:cxn>
                  <a:cxn ang="0">
                    <a:pos x="9" y="0"/>
                  </a:cxn>
                  <a:cxn ang="0">
                    <a:pos x="6" y="0"/>
                  </a:cxn>
                </a:cxnLst>
                <a:rect l="0" t="0" r="r" b="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2" name="Freeform 172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6" y="57"/>
                  </a:cxn>
                  <a:cxn ang="0">
                    <a:pos x="9" y="57"/>
                  </a:cxn>
                  <a:cxn ang="0">
                    <a:pos x="19" y="57"/>
                  </a:cxn>
                  <a:cxn ang="0">
                    <a:pos x="32" y="57"/>
                  </a:cxn>
                  <a:cxn ang="0">
                    <a:pos x="47" y="54"/>
                  </a:cxn>
                  <a:cxn ang="0">
                    <a:pos x="60" y="50"/>
                  </a:cxn>
                  <a:cxn ang="0">
                    <a:pos x="69" y="43"/>
                  </a:cxn>
                  <a:cxn ang="0">
                    <a:pos x="72" y="31"/>
                  </a:cxn>
                  <a:cxn ang="0">
                    <a:pos x="67" y="16"/>
                  </a:cxn>
                  <a:cxn ang="0">
                    <a:pos x="55" y="4"/>
                  </a:cxn>
                  <a:cxn ang="0">
                    <a:pos x="44" y="0"/>
                  </a:cxn>
                  <a:cxn ang="0">
                    <a:pos x="33" y="4"/>
                  </a:cxn>
                  <a:cxn ang="0">
                    <a:pos x="23" y="13"/>
                  </a:cxn>
                  <a:cxn ang="0">
                    <a:pos x="14" y="23"/>
                  </a:cxn>
                  <a:cxn ang="0">
                    <a:pos x="7" y="35"/>
                  </a:cxn>
                  <a:cxn ang="0">
                    <a:pos x="1" y="43"/>
                  </a:cxn>
                  <a:cxn ang="0">
                    <a:pos x="0" y="46"/>
                  </a:cxn>
                </a:cxnLst>
                <a:rect l="0" t="0" r="r" b="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3" name="Freeform 173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7" y="23"/>
                  </a:cxn>
                  <a:cxn ang="0">
                    <a:pos x="4" y="20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1" y="8"/>
                  </a:cxn>
                  <a:cxn ang="0">
                    <a:pos x="4" y="3"/>
                  </a:cxn>
                  <a:cxn ang="0">
                    <a:pos x="7" y="1"/>
                  </a:cxn>
                  <a:cxn ang="0">
                    <a:pos x="12" y="0"/>
                  </a:cxn>
                  <a:cxn ang="0">
                    <a:pos x="16" y="1"/>
                  </a:cxn>
                  <a:cxn ang="0">
                    <a:pos x="20" y="3"/>
                  </a:cxn>
                  <a:cxn ang="0">
                    <a:pos x="22" y="8"/>
                  </a:cxn>
                  <a:cxn ang="0">
                    <a:pos x="23" y="12"/>
                  </a:cxn>
                  <a:cxn ang="0">
                    <a:pos x="22" y="17"/>
                  </a:cxn>
                  <a:cxn ang="0">
                    <a:pos x="20" y="20"/>
                  </a:cxn>
                  <a:cxn ang="0">
                    <a:pos x="16" y="23"/>
                  </a:cxn>
                  <a:cxn ang="0">
                    <a:pos x="12" y="24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4" name="Freeform 17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/>
                <a:ahLst/>
                <a:cxnLst>
                  <a:cxn ang="0">
                    <a:pos x="20" y="73"/>
                  </a:cxn>
                  <a:cxn ang="0">
                    <a:pos x="31" y="73"/>
                  </a:cxn>
                  <a:cxn ang="0">
                    <a:pos x="34" y="69"/>
                  </a:cxn>
                  <a:cxn ang="0">
                    <a:pos x="38" y="61"/>
                  </a:cxn>
                  <a:cxn ang="0">
                    <a:pos x="44" y="50"/>
                  </a:cxn>
                  <a:cxn ang="0">
                    <a:pos x="50" y="36"/>
                  </a:cxn>
                  <a:cxn ang="0">
                    <a:pos x="52" y="23"/>
                  </a:cxn>
                  <a:cxn ang="0">
                    <a:pos x="51" y="12"/>
                  </a:cxn>
                  <a:cxn ang="0">
                    <a:pos x="43" y="4"/>
                  </a:cxn>
                  <a:cxn ang="0">
                    <a:pos x="27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3" y="61"/>
                  </a:cxn>
                  <a:cxn ang="0">
                    <a:pos x="17" y="69"/>
                  </a:cxn>
                  <a:cxn ang="0">
                    <a:pos x="20" y="73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5" name="Freeform 175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/>
                <a:ahLst/>
                <a:cxnLst>
                  <a:cxn ang="0">
                    <a:pos x="20" y="73"/>
                  </a:cxn>
                  <a:cxn ang="0">
                    <a:pos x="31" y="73"/>
                  </a:cxn>
                  <a:cxn ang="0">
                    <a:pos x="34" y="69"/>
                  </a:cxn>
                  <a:cxn ang="0">
                    <a:pos x="38" y="61"/>
                  </a:cxn>
                  <a:cxn ang="0">
                    <a:pos x="44" y="50"/>
                  </a:cxn>
                  <a:cxn ang="0">
                    <a:pos x="50" y="36"/>
                  </a:cxn>
                  <a:cxn ang="0">
                    <a:pos x="52" y="23"/>
                  </a:cxn>
                  <a:cxn ang="0">
                    <a:pos x="51" y="12"/>
                  </a:cxn>
                  <a:cxn ang="0">
                    <a:pos x="43" y="4"/>
                  </a:cxn>
                  <a:cxn ang="0">
                    <a:pos x="27" y="0"/>
                  </a:cxn>
                  <a:cxn ang="0">
                    <a:pos x="10" y="4"/>
                  </a:cxn>
                  <a:cxn ang="0">
                    <a:pos x="1" y="12"/>
                  </a:cxn>
                  <a:cxn ang="0">
                    <a:pos x="0" y="23"/>
                  </a:cxn>
                  <a:cxn ang="0">
                    <a:pos x="2" y="36"/>
                  </a:cxn>
                  <a:cxn ang="0">
                    <a:pos x="7" y="50"/>
                  </a:cxn>
                  <a:cxn ang="0">
                    <a:pos x="13" y="61"/>
                  </a:cxn>
                  <a:cxn ang="0">
                    <a:pos x="17" y="69"/>
                  </a:cxn>
                  <a:cxn ang="0">
                    <a:pos x="20" y="73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6" name="Freeform 176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/>
                <a:ahLst/>
                <a:cxnLst>
                  <a:cxn ang="0">
                    <a:pos x="66" y="58"/>
                  </a:cxn>
                  <a:cxn ang="0">
                    <a:pos x="72" y="47"/>
                  </a:cxn>
                  <a:cxn ang="0">
                    <a:pos x="71" y="44"/>
                  </a:cxn>
                  <a:cxn ang="0">
                    <a:pos x="65" y="36"/>
                  </a:cxn>
                  <a:cxn ang="0">
                    <a:pos x="58" y="24"/>
                  </a:cxn>
                  <a:cxn ang="0">
                    <a:pos x="50" y="14"/>
                  </a:cxn>
                  <a:cxn ang="0">
                    <a:pos x="40" y="5"/>
                  </a:cxn>
                  <a:cxn ang="0">
                    <a:pos x="28" y="0"/>
                  </a:cxn>
                  <a:cxn ang="0">
                    <a:pos x="16" y="3"/>
                  </a:cxn>
                  <a:cxn ang="0">
                    <a:pos x="6" y="15"/>
                  </a:cxn>
                  <a:cxn ang="0">
                    <a:pos x="0" y="31"/>
                  </a:cxn>
                  <a:cxn ang="0">
                    <a:pos x="4" y="43"/>
                  </a:cxn>
                  <a:cxn ang="0">
                    <a:pos x="12" y="51"/>
                  </a:cxn>
                  <a:cxn ang="0">
                    <a:pos x="26" y="56"/>
                  </a:cxn>
                  <a:cxn ang="0">
                    <a:pos x="40" y="58"/>
                  </a:cxn>
                  <a:cxn ang="0">
                    <a:pos x="52" y="58"/>
                  </a:cxn>
                  <a:cxn ang="0">
                    <a:pos x="63" y="58"/>
                  </a:cxn>
                  <a:cxn ang="0">
                    <a:pos x="66" y="58"/>
                  </a:cxn>
                </a:cxnLst>
                <a:rect l="0" t="0" r="r" b="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7" name="Freeform 177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/>
                <a:ahLst/>
                <a:cxnLst>
                  <a:cxn ang="0">
                    <a:pos x="72" y="10"/>
                  </a:cxn>
                  <a:cxn ang="0">
                    <a:pos x="66" y="0"/>
                  </a:cxn>
                  <a:cxn ang="0">
                    <a:pos x="63" y="0"/>
                  </a:cxn>
                  <a:cxn ang="0">
                    <a:pos x="53" y="0"/>
                  </a:cxn>
                  <a:cxn ang="0">
                    <a:pos x="40" y="0"/>
                  </a:cxn>
                  <a:cxn ang="0">
                    <a:pos x="26" y="2"/>
                  </a:cxn>
                  <a:cxn ang="0">
                    <a:pos x="13" y="7"/>
                  </a:cxn>
                  <a:cxn ang="0">
                    <a:pos x="4" y="14"/>
                  </a:cxn>
                  <a:cxn ang="0">
                    <a:pos x="0" y="25"/>
                  </a:cxn>
                  <a:cxn ang="0">
                    <a:pos x="6" y="40"/>
                  </a:cxn>
                  <a:cxn ang="0">
                    <a:pos x="16" y="53"/>
                  </a:cxn>
                  <a:cxn ang="0">
                    <a:pos x="28" y="56"/>
                  </a:cxn>
                  <a:cxn ang="0">
                    <a:pos x="40" y="53"/>
                  </a:cxn>
                  <a:cxn ang="0">
                    <a:pos x="50" y="44"/>
                  </a:cxn>
                  <a:cxn ang="0">
                    <a:pos x="58" y="33"/>
                  </a:cxn>
                  <a:cxn ang="0">
                    <a:pos x="65" y="22"/>
                  </a:cxn>
                  <a:cxn ang="0">
                    <a:pos x="71" y="14"/>
                  </a:cxn>
                  <a:cxn ang="0">
                    <a:pos x="72" y="10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8" name="Freeform 178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1" y="0"/>
                  </a:cxn>
                  <a:cxn ang="0">
                    <a:pos x="19" y="3"/>
                  </a:cxn>
                  <a:cxn ang="0">
                    <a:pos x="14" y="11"/>
                  </a:cxn>
                  <a:cxn ang="0">
                    <a:pos x="8" y="23"/>
                  </a:cxn>
                  <a:cxn ang="0">
                    <a:pos x="2" y="35"/>
                  </a:cxn>
                  <a:cxn ang="0">
                    <a:pos x="0" y="49"/>
                  </a:cxn>
                  <a:cxn ang="0">
                    <a:pos x="2" y="61"/>
                  </a:cxn>
                  <a:cxn ang="0">
                    <a:pos x="10" y="69"/>
                  </a:cxn>
                  <a:cxn ang="0">
                    <a:pos x="27" y="72"/>
                  </a:cxn>
                  <a:cxn ang="0">
                    <a:pos x="43" y="69"/>
                  </a:cxn>
                  <a:cxn ang="0">
                    <a:pos x="51" y="61"/>
                  </a:cxn>
                  <a:cxn ang="0">
                    <a:pos x="53" y="49"/>
                  </a:cxn>
                  <a:cxn ang="0">
                    <a:pos x="51" y="35"/>
                  </a:cxn>
                  <a:cxn ang="0">
                    <a:pos x="45" y="23"/>
                  </a:cxn>
                  <a:cxn ang="0">
                    <a:pos x="39" y="11"/>
                  </a:cxn>
                  <a:cxn ang="0">
                    <a:pos x="35" y="3"/>
                  </a:cxn>
                  <a:cxn ang="0">
                    <a:pos x="32" y="0"/>
                  </a:cxn>
                </a:cxnLst>
                <a:rect l="0" t="0" r="r" b="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9" name="Freeform 179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22"/>
                  </a:cxn>
                  <a:cxn ang="0">
                    <a:pos x="14" y="33"/>
                  </a:cxn>
                  <a:cxn ang="0">
                    <a:pos x="23" y="43"/>
                  </a:cxn>
                  <a:cxn ang="0">
                    <a:pos x="33" y="53"/>
                  </a:cxn>
                  <a:cxn ang="0">
                    <a:pos x="44" y="57"/>
                  </a:cxn>
                  <a:cxn ang="0">
                    <a:pos x="56" y="55"/>
                  </a:cxn>
                  <a:cxn ang="0">
                    <a:pos x="66" y="42"/>
                  </a:cxn>
                  <a:cxn ang="0">
                    <a:pos x="72" y="26"/>
                  </a:cxn>
                  <a:cxn ang="0">
                    <a:pos x="68" y="15"/>
                  </a:cxn>
                  <a:cxn ang="0">
                    <a:pos x="60" y="7"/>
                  </a:cxn>
                  <a:cxn ang="0">
                    <a:pos x="46" y="2"/>
                  </a:cxn>
                  <a:cxn ang="0">
                    <a:pos x="33" y="0"/>
                  </a:cxn>
                  <a:cxn ang="0">
                    <a:pos x="20" y="0"/>
                  </a:cxn>
                  <a:cxn ang="0">
                    <a:pos x="9" y="0"/>
                  </a:cxn>
                  <a:cxn ang="0">
                    <a:pos x="6" y="0"/>
                  </a:cxn>
                </a:cxnLst>
                <a:rect l="0" t="0" r="r" b="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0" name="Freeform 180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6" y="58"/>
                  </a:cxn>
                  <a:cxn ang="0">
                    <a:pos x="9" y="58"/>
                  </a:cxn>
                  <a:cxn ang="0">
                    <a:pos x="20" y="58"/>
                  </a:cxn>
                  <a:cxn ang="0">
                    <a:pos x="33" y="58"/>
                  </a:cxn>
                  <a:cxn ang="0">
                    <a:pos x="46" y="55"/>
                  </a:cxn>
                  <a:cxn ang="0">
                    <a:pos x="59" y="51"/>
                  </a:cxn>
                  <a:cxn ang="0">
                    <a:pos x="68" y="43"/>
                  </a:cxn>
                  <a:cxn ang="0">
                    <a:pos x="72" y="32"/>
                  </a:cxn>
                  <a:cxn ang="0">
                    <a:pos x="66" y="16"/>
                  </a:cxn>
                  <a:cxn ang="0">
                    <a:pos x="56" y="4"/>
                  </a:cxn>
                  <a:cxn ang="0">
                    <a:pos x="44" y="0"/>
                  </a:cxn>
                  <a:cxn ang="0">
                    <a:pos x="33" y="5"/>
                  </a:cxn>
                  <a:cxn ang="0">
                    <a:pos x="23" y="14"/>
                  </a:cxn>
                  <a:cxn ang="0">
                    <a:pos x="14" y="24"/>
                  </a:cxn>
                  <a:cxn ang="0">
                    <a:pos x="7" y="36"/>
                  </a:cxn>
                  <a:cxn ang="0">
                    <a:pos x="1" y="44"/>
                  </a:cxn>
                  <a:cxn ang="0">
                    <a:pos x="0" y="47"/>
                  </a:cxn>
                </a:cxnLst>
                <a:rect l="0" t="0" r="r" b="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1" name="Freeform 181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3" y="28"/>
                  </a:cxn>
                  <a:cxn ang="0">
                    <a:pos x="138" y="57"/>
                  </a:cxn>
                  <a:cxn ang="0">
                    <a:pos x="129" y="84"/>
                  </a:cxn>
                  <a:cxn ang="0">
                    <a:pos x="116" y="111"/>
                  </a:cxn>
                  <a:cxn ang="0">
                    <a:pos x="100" y="135"/>
                  </a:cxn>
                  <a:cxn ang="0">
                    <a:pos x="82" y="152"/>
                  </a:cxn>
                  <a:cxn ang="0">
                    <a:pos x="60" y="164"/>
                  </a:cxn>
                  <a:cxn ang="0">
                    <a:pos x="36" y="167"/>
                  </a:cxn>
                  <a:cxn ang="0">
                    <a:pos x="16" y="163"/>
                  </a:cxn>
                  <a:cxn ang="0">
                    <a:pos x="5" y="152"/>
                  </a:cxn>
                  <a:cxn ang="0">
                    <a:pos x="0" y="140"/>
                  </a:cxn>
                  <a:cxn ang="0">
                    <a:pos x="2" y="123"/>
                  </a:cxn>
                  <a:cxn ang="0">
                    <a:pos x="12" y="109"/>
                  </a:cxn>
                  <a:cxn ang="0">
                    <a:pos x="24" y="96"/>
                  </a:cxn>
                  <a:cxn ang="0">
                    <a:pos x="42" y="85"/>
                  </a:cxn>
                  <a:cxn ang="0">
                    <a:pos x="62" y="82"/>
                  </a:cxn>
                  <a:cxn ang="0">
                    <a:pos x="80" y="79"/>
                  </a:cxn>
                  <a:cxn ang="0">
                    <a:pos x="95" y="69"/>
                  </a:cxn>
                  <a:cxn ang="0">
                    <a:pos x="108" y="57"/>
                  </a:cxn>
                  <a:cxn ang="0">
                    <a:pos x="121" y="41"/>
                  </a:cxn>
                  <a:cxn ang="0">
                    <a:pos x="130" y="26"/>
                  </a:cxn>
                  <a:cxn ang="0">
                    <a:pos x="138" y="13"/>
                  </a:cxn>
                  <a:cxn ang="0">
                    <a:pos x="143" y="4"/>
                  </a:cxn>
                  <a:cxn ang="0">
                    <a:pos x="144" y="0"/>
                  </a:cxn>
                </a:cxnLst>
                <a:rect l="0" t="0" r="r" b="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2" name="Freeform 182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/>
                <a:ahLst/>
                <a:cxnLst>
                  <a:cxn ang="0">
                    <a:pos x="204" y="0"/>
                  </a:cxn>
                  <a:cxn ang="0">
                    <a:pos x="196" y="10"/>
                  </a:cxn>
                  <a:cxn ang="0">
                    <a:pos x="187" y="21"/>
                  </a:cxn>
                  <a:cxn ang="0">
                    <a:pos x="175" y="31"/>
                  </a:cxn>
                  <a:cxn ang="0">
                    <a:pos x="165" y="40"/>
                  </a:cxn>
                  <a:cxn ang="0">
                    <a:pos x="152" y="50"/>
                  </a:cxn>
                  <a:cxn ang="0">
                    <a:pos x="139" y="58"/>
                  </a:cxn>
                  <a:cxn ang="0">
                    <a:pos x="127" y="65"/>
                  </a:cxn>
                  <a:cxn ang="0">
                    <a:pos x="114" y="70"/>
                  </a:cxn>
                  <a:cxn ang="0">
                    <a:pos x="100" y="76"/>
                  </a:cxn>
                  <a:cxn ang="0">
                    <a:pos x="88" y="80"/>
                  </a:cxn>
                  <a:cxn ang="0">
                    <a:pos x="74" y="81"/>
                  </a:cxn>
                  <a:cxn ang="0">
                    <a:pos x="61" y="82"/>
                  </a:cxn>
                  <a:cxn ang="0">
                    <a:pos x="48" y="81"/>
                  </a:cxn>
                  <a:cxn ang="0">
                    <a:pos x="37" y="77"/>
                  </a:cxn>
                  <a:cxn ang="0">
                    <a:pos x="25" y="71"/>
                  </a:cxn>
                  <a:cxn ang="0">
                    <a:pos x="15" y="65"/>
                  </a:cxn>
                  <a:cxn ang="0">
                    <a:pos x="2" y="48"/>
                  </a:cxn>
                  <a:cxn ang="0">
                    <a:pos x="0" y="33"/>
                  </a:cxn>
                  <a:cxn ang="0">
                    <a:pos x="6" y="21"/>
                  </a:cxn>
                  <a:cxn ang="0">
                    <a:pos x="17" y="10"/>
                  </a:cxn>
                  <a:cxn ang="0">
                    <a:pos x="33" y="3"/>
                  </a:cxn>
                  <a:cxn ang="0">
                    <a:pos x="52" y="1"/>
                  </a:cxn>
                  <a:cxn ang="0">
                    <a:pos x="71" y="5"/>
                  </a:cxn>
                  <a:cxn ang="0">
                    <a:pos x="90" y="15"/>
                  </a:cxn>
                  <a:cxn ang="0">
                    <a:pos x="105" y="22"/>
                  </a:cxn>
                  <a:cxn ang="0">
                    <a:pos x="123" y="24"/>
                  </a:cxn>
                  <a:cxn ang="0">
                    <a:pos x="142" y="22"/>
                  </a:cxn>
                  <a:cxn ang="0">
                    <a:pos x="160" y="17"/>
                  </a:cxn>
                  <a:cxn ang="0">
                    <a:pos x="177" y="12"/>
                  </a:cxn>
                  <a:cxn ang="0">
                    <a:pos x="191" y="6"/>
                  </a:cxn>
                  <a:cxn ang="0">
                    <a:pos x="200" y="2"/>
                  </a:cxn>
                  <a:cxn ang="0">
                    <a:pos x="204" y="0"/>
                  </a:cxn>
                </a:cxnLst>
                <a:rect l="0" t="0" r="r" b="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3" name="Freeform 183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2" y="21"/>
                  </a:cxn>
                  <a:cxn ang="0">
                    <a:pos x="59" y="45"/>
                  </a:cxn>
                  <a:cxn ang="0">
                    <a:pos x="71" y="73"/>
                  </a:cxn>
                  <a:cxn ang="0">
                    <a:pos x="79" y="100"/>
                  </a:cxn>
                  <a:cxn ang="0">
                    <a:pos x="84" y="128"/>
                  </a:cxn>
                  <a:cxn ang="0">
                    <a:pos x="82" y="155"/>
                  </a:cxn>
                  <a:cxn ang="0">
                    <a:pos x="74" y="178"/>
                  </a:cxn>
                  <a:cxn ang="0">
                    <a:pos x="57" y="197"/>
                  </a:cxn>
                  <a:cxn ang="0">
                    <a:pos x="40" y="208"/>
                  </a:cxn>
                  <a:cxn ang="0">
                    <a:pos x="25" y="208"/>
                  </a:cxn>
                  <a:cxn ang="0">
                    <a:pos x="12" y="201"/>
                  </a:cxn>
                  <a:cxn ang="0">
                    <a:pos x="4" y="187"/>
                  </a:cxn>
                  <a:cxn ang="0">
                    <a:pos x="0" y="170"/>
                  </a:cxn>
                  <a:cxn ang="0">
                    <a:pos x="1" y="151"/>
                  </a:cxn>
                  <a:cxn ang="0">
                    <a:pos x="7" y="133"/>
                  </a:cxn>
                  <a:cxn ang="0">
                    <a:pos x="19" y="115"/>
                  </a:cxn>
                  <a:cxn ang="0">
                    <a:pos x="34" y="84"/>
                  </a:cxn>
                  <a:cxn ang="0">
                    <a:pos x="34" y="46"/>
                  </a:cxn>
                  <a:cxn ang="0">
                    <a:pos x="27" y="14"/>
                  </a:cxn>
                  <a:cxn ang="0">
                    <a:pos x="24" y="0"/>
                  </a:cxn>
                </a:cxnLst>
                <a:rect l="0" t="0" r="r" b="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4" name="Freeform 184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7"/>
                  </a:cxn>
                  <a:cxn ang="0">
                    <a:pos x="54" y="18"/>
                  </a:cxn>
                  <a:cxn ang="0">
                    <a:pos x="81" y="33"/>
                  </a:cxn>
                  <a:cxn ang="0">
                    <a:pos x="104" y="50"/>
                  </a:cxn>
                  <a:cxn ang="0">
                    <a:pos x="123" y="71"/>
                  </a:cxn>
                  <a:cxn ang="0">
                    <a:pos x="137" y="92"/>
                  </a:cxn>
                  <a:cxn ang="0">
                    <a:pos x="144" y="117"/>
                  </a:cxn>
                  <a:cxn ang="0">
                    <a:pos x="142" y="141"/>
                  </a:cxn>
                  <a:cxn ang="0">
                    <a:pos x="134" y="159"/>
                  </a:cxn>
                  <a:cxn ang="0">
                    <a:pos x="121" y="168"/>
                  </a:cxn>
                  <a:cxn ang="0">
                    <a:pos x="107" y="170"/>
                  </a:cxn>
                  <a:cxn ang="0">
                    <a:pos x="94" y="164"/>
                  </a:cxn>
                  <a:cxn ang="0">
                    <a:pos x="80" y="152"/>
                  </a:cxn>
                  <a:cxn ang="0">
                    <a:pos x="69" y="136"/>
                  </a:cxn>
                  <a:cxn ang="0">
                    <a:pos x="64" y="118"/>
                  </a:cxn>
                  <a:cxn ang="0">
                    <a:pos x="65" y="97"/>
                  </a:cxn>
                  <a:cxn ang="0">
                    <a:pos x="65" y="80"/>
                  </a:cxn>
                  <a:cxn ang="0">
                    <a:pos x="59" y="63"/>
                  </a:cxn>
                  <a:cxn ang="0">
                    <a:pos x="49" y="46"/>
                  </a:cxn>
                  <a:cxn ang="0">
                    <a:pos x="36" y="31"/>
                  </a:cxn>
                  <a:cxn ang="0">
                    <a:pos x="23" y="19"/>
                  </a:cxn>
                  <a:cxn ang="0">
                    <a:pos x="12" y="1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5" name="Freeform 185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3" y="13"/>
                  </a:cxn>
                  <a:cxn ang="0">
                    <a:pos x="27" y="8"/>
                  </a:cxn>
                  <a:cxn ang="0">
                    <a:pos x="40" y="5"/>
                  </a:cxn>
                  <a:cxn ang="0">
                    <a:pos x="54" y="3"/>
                  </a:cxn>
                  <a:cxn ang="0">
                    <a:pos x="69" y="0"/>
                  </a:cxn>
                  <a:cxn ang="0">
                    <a:pos x="84" y="0"/>
                  </a:cxn>
                  <a:cxn ang="0">
                    <a:pos x="99" y="0"/>
                  </a:cxn>
                  <a:cxn ang="0">
                    <a:pos x="114" y="1"/>
                  </a:cxn>
                  <a:cxn ang="0">
                    <a:pos x="128" y="4"/>
                  </a:cxn>
                  <a:cxn ang="0">
                    <a:pos x="141" y="8"/>
                  </a:cxn>
                  <a:cxn ang="0">
                    <a:pos x="153" y="13"/>
                  </a:cxn>
                  <a:cxn ang="0">
                    <a:pos x="165" y="19"/>
                  </a:cxn>
                  <a:cxn ang="0">
                    <a:pos x="175" y="27"/>
                  </a:cxn>
                  <a:cxn ang="0">
                    <a:pos x="183" y="35"/>
                  </a:cxn>
                  <a:cxn ang="0">
                    <a:pos x="190" y="45"/>
                  </a:cxn>
                  <a:cxn ang="0">
                    <a:pos x="196" y="57"/>
                  </a:cxn>
                  <a:cxn ang="0">
                    <a:pos x="199" y="76"/>
                  </a:cxn>
                  <a:cxn ang="0">
                    <a:pos x="194" y="91"/>
                  </a:cxn>
                  <a:cxn ang="0">
                    <a:pos x="182" y="99"/>
                  </a:cxn>
                  <a:cxn ang="0">
                    <a:pos x="167" y="103"/>
                  </a:cxn>
                  <a:cxn ang="0">
                    <a:pos x="150" y="101"/>
                  </a:cxn>
                  <a:cxn ang="0">
                    <a:pos x="132" y="92"/>
                  </a:cxn>
                  <a:cxn ang="0">
                    <a:pos x="118" y="80"/>
                  </a:cxn>
                  <a:cxn ang="0">
                    <a:pos x="106" y="63"/>
                  </a:cxn>
                  <a:cxn ang="0">
                    <a:pos x="97" y="49"/>
                  </a:cxn>
                  <a:cxn ang="0">
                    <a:pos x="82" y="37"/>
                  </a:cxn>
                  <a:cxn ang="0">
                    <a:pos x="65" y="29"/>
                  </a:cxn>
                  <a:cxn ang="0">
                    <a:pos x="46" y="25"/>
                  </a:cxn>
                  <a:cxn ang="0">
                    <a:pos x="29" y="21"/>
                  </a:cxn>
                  <a:cxn ang="0">
                    <a:pos x="14" y="19"/>
                  </a:cxn>
                  <a:cxn ang="0">
                    <a:pos x="4" y="18"/>
                  </a:cxn>
                  <a:cxn ang="0">
                    <a:pos x="0" y="18"/>
                  </a:cxn>
                </a:cxnLst>
                <a:rect l="0" t="0" r="r" b="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6" name="Freeform 186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103" y="26"/>
                  </a:cxn>
                  <a:cxn ang="0">
                    <a:pos x="107" y="55"/>
                  </a:cxn>
                  <a:cxn ang="0">
                    <a:pos x="107" y="85"/>
                  </a:cxn>
                  <a:cxn ang="0">
                    <a:pos x="104" y="114"/>
                  </a:cxn>
                  <a:cxn ang="0">
                    <a:pos x="96" y="141"/>
                  </a:cxn>
                  <a:cxn ang="0">
                    <a:pos x="83" y="164"/>
                  </a:cxn>
                  <a:cxn ang="0">
                    <a:pos x="66" y="183"/>
                  </a:cxn>
                  <a:cxn ang="0">
                    <a:pos x="44" y="193"/>
                  </a:cxn>
                  <a:cxn ang="0">
                    <a:pos x="24" y="195"/>
                  </a:cxn>
                  <a:cxn ang="0">
                    <a:pos x="10" y="190"/>
                  </a:cxn>
                  <a:cxn ang="0">
                    <a:pos x="3" y="177"/>
                  </a:cxn>
                  <a:cxn ang="0">
                    <a:pos x="0" y="162"/>
                  </a:cxn>
                  <a:cxn ang="0">
                    <a:pos x="3" y="145"/>
                  </a:cxn>
                  <a:cxn ang="0">
                    <a:pos x="12" y="127"/>
                  </a:cxn>
                  <a:cxn ang="0">
                    <a:pos x="24" y="114"/>
                  </a:cxn>
                  <a:cxn ang="0">
                    <a:pos x="43" y="103"/>
                  </a:cxn>
                  <a:cxn ang="0">
                    <a:pos x="58" y="94"/>
                  </a:cxn>
                  <a:cxn ang="0">
                    <a:pos x="69" y="80"/>
                  </a:cxn>
                  <a:cxn ang="0">
                    <a:pos x="79" y="64"/>
                  </a:cxn>
                  <a:cxn ang="0">
                    <a:pos x="86" y="46"/>
                  </a:cxn>
                  <a:cxn ang="0">
                    <a:pos x="90" y="28"/>
                  </a:cxn>
                  <a:cxn ang="0">
                    <a:pos x="92" y="13"/>
                  </a:cxn>
                  <a:cxn ang="0">
                    <a:pos x="95" y="3"/>
                  </a:cxn>
                  <a:cxn ang="0">
                    <a:pos x="95" y="0"/>
                  </a:cxn>
                </a:cxnLst>
                <a:rect l="0" t="0" r="r" b="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7" name="Freeform 187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73" y="25"/>
                  </a:cxn>
                  <a:cxn ang="0">
                    <a:pos x="159" y="51"/>
                  </a:cxn>
                  <a:cxn ang="0">
                    <a:pos x="141" y="74"/>
                  </a:cxn>
                  <a:cxn ang="0">
                    <a:pos x="120" y="94"/>
                  </a:cxn>
                  <a:cxn ang="0">
                    <a:pos x="97" y="111"/>
                  </a:cxn>
                  <a:cxn ang="0">
                    <a:pos x="73" y="122"/>
                  </a:cxn>
                  <a:cxn ang="0">
                    <a:pos x="48" y="126"/>
                  </a:cxn>
                  <a:cxn ang="0">
                    <a:pos x="24" y="120"/>
                  </a:cxn>
                  <a:cxn ang="0">
                    <a:pos x="7" y="109"/>
                  </a:cxn>
                  <a:cxn ang="0">
                    <a:pos x="0" y="96"/>
                  </a:cxn>
                  <a:cxn ang="0">
                    <a:pos x="1" y="82"/>
                  </a:cxn>
                  <a:cxn ang="0">
                    <a:pos x="8" y="69"/>
                  </a:cxn>
                  <a:cxn ang="0">
                    <a:pos x="22" y="58"/>
                  </a:cxn>
                  <a:cxn ang="0">
                    <a:pos x="39" y="50"/>
                  </a:cxn>
                  <a:cxn ang="0">
                    <a:pos x="58" y="46"/>
                  </a:cxn>
                  <a:cxn ang="0">
                    <a:pos x="78" y="50"/>
                  </a:cxn>
                  <a:cxn ang="0">
                    <a:pos x="96" y="52"/>
                  </a:cxn>
                  <a:cxn ang="0">
                    <a:pos x="113" y="48"/>
                  </a:cxn>
                  <a:cxn ang="0">
                    <a:pos x="130" y="40"/>
                  </a:cxn>
                  <a:cxn ang="0">
                    <a:pos x="148" y="30"/>
                  </a:cxn>
                  <a:cxn ang="0">
                    <a:pos x="161" y="20"/>
                  </a:cxn>
                  <a:cxn ang="0">
                    <a:pos x="173" y="10"/>
                  </a:cxn>
                  <a:cxn ang="0">
                    <a:pos x="181" y="2"/>
                  </a:cxn>
                  <a:cxn ang="0">
                    <a:pos x="183" y="0"/>
                  </a:cxn>
                </a:cxnLst>
                <a:rect l="0" t="0" r="r" b="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8" name="Freeform 188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14"/>
                  </a:cxn>
                  <a:cxn ang="0">
                    <a:pos x="46" y="33"/>
                  </a:cxn>
                  <a:cxn ang="0">
                    <a:pos x="66" y="54"/>
                  </a:cxn>
                  <a:cxn ang="0">
                    <a:pos x="83" y="77"/>
                  </a:cxn>
                  <a:cxn ang="0">
                    <a:pos x="95" y="103"/>
                  </a:cxn>
                  <a:cxn ang="0">
                    <a:pos x="102" y="128"/>
                  </a:cxn>
                  <a:cxn ang="0">
                    <a:pos x="102" y="153"/>
                  </a:cxn>
                  <a:cxn ang="0">
                    <a:pos x="93" y="177"/>
                  </a:cxn>
                  <a:cxn ang="0">
                    <a:pos x="79" y="191"/>
                  </a:cxn>
                  <a:cxn ang="0">
                    <a:pos x="65" y="197"/>
                  </a:cxn>
                  <a:cxn ang="0">
                    <a:pos x="51" y="194"/>
                  </a:cxn>
                  <a:cxn ang="0">
                    <a:pos x="39" y="183"/>
                  </a:cxn>
                  <a:cxn ang="0">
                    <a:pos x="30" y="170"/>
                  </a:cxn>
                  <a:cxn ang="0">
                    <a:pos x="25" y="151"/>
                  </a:cxn>
                  <a:cxn ang="0">
                    <a:pos x="25" y="132"/>
                  </a:cxn>
                  <a:cxn ang="0">
                    <a:pos x="32" y="112"/>
                  </a:cxn>
                  <a:cxn ang="0">
                    <a:pos x="37" y="96"/>
                  </a:cxn>
                  <a:cxn ang="0">
                    <a:pos x="35" y="77"/>
                  </a:cxn>
                  <a:cxn ang="0">
                    <a:pos x="31" y="59"/>
                  </a:cxn>
                  <a:cxn ang="0">
                    <a:pos x="24" y="41"/>
                  </a:cxn>
                  <a:cxn ang="0">
                    <a:pos x="16" y="24"/>
                  </a:cxn>
                  <a:cxn ang="0">
                    <a:pos x="8" y="12"/>
                  </a:cxn>
                  <a:cxn ang="0">
                    <a:pos x="2" y="4"/>
                  </a:cxn>
                  <a:cxn ang="0">
                    <a:pos x="0" y="0"/>
                  </a:cxn>
                </a:cxnLst>
                <a:rect l="0" t="0" r="r" b="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9" name="Freeform 189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8" y="0"/>
                  </a:cxn>
                  <a:cxn ang="0">
                    <a:pos x="57" y="1"/>
                  </a:cxn>
                  <a:cxn ang="0">
                    <a:pos x="87" y="7"/>
                  </a:cxn>
                  <a:cxn ang="0">
                    <a:pos x="114" y="16"/>
                  </a:cxn>
                  <a:cxn ang="0">
                    <a:pos x="140" y="30"/>
                  </a:cxn>
                  <a:cxn ang="0">
                    <a:pos x="159" y="46"/>
                  </a:cxn>
                  <a:cxn ang="0">
                    <a:pos x="173" y="67"/>
                  </a:cxn>
                  <a:cxn ang="0">
                    <a:pos x="180" y="91"/>
                  </a:cxn>
                  <a:cxn ang="0">
                    <a:pos x="178" y="110"/>
                  </a:cxn>
                  <a:cxn ang="0">
                    <a:pos x="170" y="123"/>
                  </a:cxn>
                  <a:cxn ang="0">
                    <a:pos x="156" y="129"/>
                  </a:cxn>
                  <a:cxn ang="0">
                    <a:pos x="141" y="128"/>
                  </a:cxn>
                  <a:cxn ang="0">
                    <a:pos x="125" y="121"/>
                  </a:cxn>
                  <a:cxn ang="0">
                    <a:pos x="110" y="109"/>
                  </a:cxn>
                  <a:cxn ang="0">
                    <a:pos x="98" y="93"/>
                  </a:cxn>
                  <a:cxn ang="0">
                    <a:pos x="93" y="73"/>
                  </a:cxn>
                  <a:cxn ang="0">
                    <a:pos x="87" y="57"/>
                  </a:cxn>
                  <a:cxn ang="0">
                    <a:pos x="75" y="44"/>
                  </a:cxn>
                  <a:cxn ang="0">
                    <a:pos x="60" y="31"/>
                  </a:cxn>
                  <a:cxn ang="0">
                    <a:pos x="44" y="20"/>
                  </a:cxn>
                  <a:cxn ang="0">
                    <a:pos x="28" y="12"/>
                  </a:cxn>
                  <a:cxn ang="0">
                    <a:pos x="14" y="7"/>
                  </a:cxn>
                  <a:cxn ang="0">
                    <a:pos x="4" y="3"/>
                  </a:cxn>
                  <a:cxn ang="0">
                    <a:pos x="0" y="2"/>
                  </a:cxn>
                </a:cxnLst>
                <a:rect l="0" t="0" r="r" b="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0" name="Freeform 190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11" y="45"/>
                  </a:cxn>
                  <a:cxn ang="0">
                    <a:pos x="22" y="37"/>
                  </a:cxn>
                  <a:cxn ang="0">
                    <a:pos x="34" y="30"/>
                  </a:cxn>
                  <a:cxn ang="0">
                    <a:pos x="46" y="23"/>
                  </a:cxn>
                  <a:cxn ang="0">
                    <a:pos x="60" y="16"/>
                  </a:cxn>
                  <a:cxn ang="0">
                    <a:pos x="74" y="11"/>
                  </a:cxn>
                  <a:cxn ang="0">
                    <a:pos x="88" y="7"/>
                  </a:cxn>
                  <a:cxn ang="0">
                    <a:pos x="103" y="3"/>
                  </a:cxn>
                  <a:cxn ang="0">
                    <a:pos x="117" y="1"/>
                  </a:cxn>
                  <a:cxn ang="0">
                    <a:pos x="130" y="0"/>
                  </a:cxn>
                  <a:cxn ang="0">
                    <a:pos x="143" y="1"/>
                  </a:cxn>
                  <a:cxn ang="0">
                    <a:pos x="156" y="3"/>
                  </a:cxn>
                  <a:cxn ang="0">
                    <a:pos x="168" y="7"/>
                  </a:cxn>
                  <a:cxn ang="0">
                    <a:pos x="179" y="12"/>
                  </a:cxn>
                  <a:cxn ang="0">
                    <a:pos x="189" y="19"/>
                  </a:cxn>
                  <a:cxn ang="0">
                    <a:pos x="197" y="29"/>
                  </a:cxn>
                  <a:cxn ang="0">
                    <a:pos x="206" y="47"/>
                  </a:cxn>
                  <a:cxn ang="0">
                    <a:pos x="206" y="62"/>
                  </a:cxn>
                  <a:cxn ang="0">
                    <a:pos x="198" y="73"/>
                  </a:cxn>
                  <a:cxn ang="0">
                    <a:pos x="185" y="82"/>
                  </a:cxn>
                  <a:cxn ang="0">
                    <a:pos x="167" y="85"/>
                  </a:cxn>
                  <a:cxn ang="0">
                    <a:pos x="149" y="84"/>
                  </a:cxn>
                  <a:cxn ang="0">
                    <a:pos x="132" y="76"/>
                  </a:cxn>
                  <a:cxn ang="0">
                    <a:pos x="116" y="63"/>
                  </a:cxn>
                  <a:cxn ang="0">
                    <a:pos x="102" y="53"/>
                  </a:cxn>
                  <a:cxn ang="0">
                    <a:pos x="84" y="47"/>
                  </a:cxn>
                  <a:cxn ang="0">
                    <a:pos x="66" y="45"/>
                  </a:cxn>
                  <a:cxn ang="0">
                    <a:pos x="46" y="46"/>
                  </a:cxn>
                  <a:cxn ang="0">
                    <a:pos x="29" y="48"/>
                  </a:cxn>
                  <a:cxn ang="0">
                    <a:pos x="14" y="50"/>
                  </a:cxn>
                  <a:cxn ang="0">
                    <a:pos x="4" y="53"/>
                  </a:cxn>
                  <a:cxn ang="0">
                    <a:pos x="0" y="54"/>
                  </a:cxn>
                </a:cxnLst>
                <a:rect l="0" t="0" r="r" b="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1" name="Freeform 191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2" y="2"/>
                  </a:cxn>
                  <a:cxn ang="0">
                    <a:pos x="45" y="0"/>
                  </a:cxn>
                  <a:cxn ang="0">
                    <a:pos x="68" y="3"/>
                  </a:cxn>
                  <a:cxn ang="0">
                    <a:pos x="91" y="8"/>
                  </a:cxn>
                  <a:cxn ang="0">
                    <a:pos x="111" y="17"/>
                  </a:cxn>
                  <a:cxn ang="0">
                    <a:pos x="128" y="29"/>
                  </a:cxn>
                  <a:cxn ang="0">
                    <a:pos x="141" y="44"/>
                  </a:cxn>
                  <a:cxn ang="0">
                    <a:pos x="147" y="63"/>
                  </a:cxn>
                  <a:cxn ang="0">
                    <a:pos x="146" y="79"/>
                  </a:cxn>
                  <a:cxn ang="0">
                    <a:pos x="141" y="89"/>
                  </a:cxn>
                  <a:cxn ang="0">
                    <a:pos x="130" y="94"/>
                  </a:cxn>
                  <a:cxn ang="0">
                    <a:pos x="119" y="95"/>
                  </a:cxn>
                  <a:cxn ang="0">
                    <a:pos x="105" y="90"/>
                  </a:cxn>
                  <a:cxn ang="0">
                    <a:pos x="93" y="82"/>
                  </a:cxn>
                  <a:cxn ang="0">
                    <a:pos x="83" y="70"/>
                  </a:cxn>
                  <a:cxn ang="0">
                    <a:pos x="77" y="55"/>
                  </a:cxn>
                  <a:cxn ang="0">
                    <a:pos x="71" y="43"/>
                  </a:cxn>
                  <a:cxn ang="0">
                    <a:pos x="62" y="33"/>
                  </a:cxn>
                  <a:cxn ang="0">
                    <a:pos x="50" y="23"/>
                  </a:cxn>
                  <a:cxn ang="0">
                    <a:pos x="36" y="17"/>
                  </a:cxn>
                  <a:cxn ang="0">
                    <a:pos x="22" y="12"/>
                  </a:cxn>
                  <a:cxn ang="0">
                    <a:pos x="10" y="7"/>
                  </a:cxn>
                  <a:cxn ang="0">
                    <a:pos x="3" y="6"/>
                  </a:cxn>
                  <a:cxn ang="0">
                    <a:pos x="0" y="5"/>
                  </a:cxn>
                </a:cxnLst>
                <a:rect l="0" t="0" r="r" b="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2" name="Freeform 192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10"/>
                  </a:cxn>
                  <a:cxn ang="0">
                    <a:pos x="38" y="24"/>
                  </a:cxn>
                  <a:cxn ang="0">
                    <a:pos x="56" y="40"/>
                  </a:cxn>
                  <a:cxn ang="0">
                    <a:pos x="69" y="59"/>
                  </a:cxn>
                  <a:cxn ang="0">
                    <a:pos x="81" y="78"/>
                  </a:cxn>
                  <a:cxn ang="0">
                    <a:pos x="87" y="98"/>
                  </a:cxn>
                  <a:cxn ang="0">
                    <a:pos x="87" y="119"/>
                  </a:cxn>
                  <a:cxn ang="0">
                    <a:pos x="81" y="137"/>
                  </a:cxn>
                  <a:cxn ang="0">
                    <a:pos x="71" y="150"/>
                  </a:cxn>
                  <a:cxn ang="0">
                    <a:pos x="59" y="154"/>
                  </a:cxn>
                  <a:cxn ang="0">
                    <a:pos x="49" y="152"/>
                  </a:cxn>
                  <a:cxn ang="0">
                    <a:pos x="38" y="144"/>
                  </a:cxn>
                  <a:cxn ang="0">
                    <a:pos x="30" y="133"/>
                  </a:cxn>
                  <a:cxn ang="0">
                    <a:pos x="26" y="119"/>
                  </a:cxn>
                  <a:cxn ang="0">
                    <a:pos x="26" y="103"/>
                  </a:cxn>
                  <a:cxn ang="0">
                    <a:pos x="30" y="88"/>
                  </a:cxn>
                  <a:cxn ang="0">
                    <a:pos x="34" y="74"/>
                  </a:cxn>
                  <a:cxn ang="0">
                    <a:pos x="31" y="60"/>
                  </a:cxn>
                  <a:cxn ang="0">
                    <a:pos x="27" y="45"/>
                  </a:cxn>
                  <a:cxn ang="0">
                    <a:pos x="21" y="31"/>
                  </a:cxn>
                  <a:cxn ang="0">
                    <a:pos x="14" y="19"/>
                  </a:cxn>
                  <a:cxn ang="0">
                    <a:pos x="7" y="9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3" name="Freeform 193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14" y="52"/>
                  </a:cxn>
                  <a:cxn ang="0">
                    <a:pos x="30" y="36"/>
                  </a:cxn>
                  <a:cxn ang="0">
                    <a:pos x="49" y="22"/>
                  </a:cxn>
                  <a:cxn ang="0">
                    <a:pos x="69" y="11"/>
                  </a:cxn>
                  <a:cxn ang="0">
                    <a:pos x="90" y="4"/>
                  </a:cxn>
                  <a:cxn ang="0">
                    <a:pos x="110" y="0"/>
                  </a:cxn>
                  <a:cxn ang="0">
                    <a:pos x="130" y="4"/>
                  </a:cxn>
                  <a:cxn ang="0">
                    <a:pos x="147" y="13"/>
                  </a:cxn>
                  <a:cxn ang="0">
                    <a:pos x="158" y="25"/>
                  </a:cxn>
                  <a:cxn ang="0">
                    <a:pos x="161" y="37"/>
                  </a:cxn>
                  <a:cxn ang="0">
                    <a:pos x="156" y="47"/>
                  </a:cxn>
                  <a:cxn ang="0">
                    <a:pos x="148" y="55"/>
                  </a:cxn>
                  <a:cxn ang="0">
                    <a:pos x="136" y="61"/>
                  </a:cxn>
                  <a:cxn ang="0">
                    <a:pos x="121" y="64"/>
                  </a:cxn>
                  <a:cxn ang="0">
                    <a:pos x="105" y="61"/>
                  </a:cxn>
                  <a:cxn ang="0">
                    <a:pos x="90" y="54"/>
                  </a:cxn>
                  <a:cxn ang="0">
                    <a:pos x="77" y="49"/>
                  </a:cxn>
                  <a:cxn ang="0">
                    <a:pos x="63" y="47"/>
                  </a:cxn>
                  <a:cxn ang="0">
                    <a:pos x="48" y="50"/>
                  </a:cxn>
                  <a:cxn ang="0">
                    <a:pos x="34" y="54"/>
                  </a:cxn>
                  <a:cxn ang="0">
                    <a:pos x="21" y="59"/>
                  </a:cxn>
                  <a:cxn ang="0">
                    <a:pos x="10" y="64"/>
                  </a:cxn>
                  <a:cxn ang="0">
                    <a:pos x="2" y="68"/>
                  </a:cxn>
                  <a:cxn ang="0">
                    <a:pos x="0" y="69"/>
                  </a:cxn>
                </a:cxnLst>
                <a:rect l="0" t="0" r="r" b="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4" name="Freeform 194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1" y="111"/>
                  </a:cxn>
                  <a:cxn ang="0">
                    <a:pos x="5" y="88"/>
                  </a:cxn>
                  <a:cxn ang="0">
                    <a:pos x="11" y="65"/>
                  </a:cxn>
                  <a:cxn ang="0">
                    <a:pos x="22" y="44"/>
                  </a:cxn>
                  <a:cxn ang="0">
                    <a:pos x="35" y="25"/>
                  </a:cxn>
                  <a:cxn ang="0">
                    <a:pos x="49" y="12"/>
                  </a:cxn>
                  <a:cxn ang="0">
                    <a:pos x="67" y="2"/>
                  </a:cxn>
                  <a:cxn ang="0">
                    <a:pos x="86" y="0"/>
                  </a:cxn>
                  <a:cxn ang="0">
                    <a:pos x="102" y="4"/>
                  </a:cxn>
                  <a:cxn ang="0">
                    <a:pos x="112" y="12"/>
                  </a:cxn>
                  <a:cxn ang="0">
                    <a:pos x="114" y="22"/>
                  </a:cxn>
                  <a:cxn ang="0">
                    <a:pos x="112" y="35"/>
                  </a:cxn>
                  <a:cxn ang="0">
                    <a:pos x="105" y="46"/>
                  </a:cxn>
                  <a:cxn ang="0">
                    <a:pos x="94" y="56"/>
                  </a:cxn>
                  <a:cxn ang="0">
                    <a:pos x="81" y="65"/>
                  </a:cxn>
                  <a:cxn ang="0">
                    <a:pos x="64" y="67"/>
                  </a:cxn>
                  <a:cxn ang="0">
                    <a:pos x="52" y="69"/>
                  </a:cxn>
                  <a:cxn ang="0">
                    <a:pos x="39" y="77"/>
                  </a:cxn>
                  <a:cxn ang="0">
                    <a:pos x="29" y="88"/>
                  </a:cxn>
                  <a:cxn ang="0">
                    <a:pos x="18" y="99"/>
                  </a:cxn>
                  <a:cxn ang="0">
                    <a:pos x="11" y="112"/>
                  </a:cxn>
                  <a:cxn ang="0">
                    <a:pos x="5" y="122"/>
                  </a:cxn>
                  <a:cxn ang="0">
                    <a:pos x="1" y="130"/>
                  </a:cxn>
                  <a:cxn ang="0">
                    <a:pos x="0" y="133"/>
                  </a:cxn>
                </a:cxnLst>
                <a:rect l="0" t="0" r="r" b="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5" name="Freeform 195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/>
                <a:ahLst/>
                <a:cxnLst>
                  <a:cxn ang="0">
                    <a:pos x="30" y="163"/>
                  </a:cxn>
                  <a:cxn ang="0">
                    <a:pos x="18" y="145"/>
                  </a:cxn>
                  <a:cxn ang="0">
                    <a:pos x="9" y="124"/>
                  </a:cxn>
                  <a:cxn ang="0">
                    <a:pos x="3" y="101"/>
                  </a:cxn>
                  <a:cxn ang="0">
                    <a:pos x="0" y="78"/>
                  </a:cxn>
                  <a:cxn ang="0">
                    <a:pos x="0" y="56"/>
                  </a:cxn>
                  <a:cxn ang="0">
                    <a:pos x="4" y="36"/>
                  </a:cxn>
                  <a:cxn ang="0">
                    <a:pos x="13" y="18"/>
                  </a:cxn>
                  <a:cxn ang="0">
                    <a:pos x="28" y="6"/>
                  </a:cxn>
                  <a:cxn ang="0">
                    <a:pos x="43" y="0"/>
                  </a:cxn>
                  <a:cxn ang="0">
                    <a:pos x="56" y="2"/>
                  </a:cxn>
                  <a:cxn ang="0">
                    <a:pos x="64" y="9"/>
                  </a:cxn>
                  <a:cxn ang="0">
                    <a:pos x="70" y="21"/>
                  </a:cxn>
                  <a:cxn ang="0">
                    <a:pos x="70" y="34"/>
                  </a:cxn>
                  <a:cxn ang="0">
                    <a:pos x="68" y="48"/>
                  </a:cxn>
                  <a:cxn ang="0">
                    <a:pos x="59" y="62"/>
                  </a:cxn>
                  <a:cxn ang="0">
                    <a:pos x="48" y="74"/>
                  </a:cxn>
                  <a:cxn ang="0">
                    <a:pos x="33" y="97"/>
                  </a:cxn>
                  <a:cxn ang="0">
                    <a:pos x="27" y="127"/>
                  </a:cxn>
                  <a:cxn ang="0">
                    <a:pos x="28" y="152"/>
                  </a:cxn>
                  <a:cxn ang="0">
                    <a:pos x="30" y="163"/>
                  </a:cxn>
                </a:cxnLst>
                <a:rect l="0" t="0" r="r" b="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6" name="Freeform 196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/>
                <a:ahLst/>
                <a:cxnLst>
                  <a:cxn ang="0">
                    <a:pos x="8" y="6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23" y="4"/>
                  </a:cxn>
                  <a:cxn ang="0">
                    <a:pos x="44" y="8"/>
                  </a:cxn>
                  <a:cxn ang="0">
                    <a:pos x="69" y="16"/>
                  </a:cxn>
                  <a:cxn ang="0">
                    <a:pos x="98" y="27"/>
                  </a:cxn>
                  <a:cxn ang="0">
                    <a:pos x="129" y="39"/>
                  </a:cxn>
                  <a:cxn ang="0">
                    <a:pos x="162" y="55"/>
                  </a:cxn>
                  <a:cxn ang="0">
                    <a:pos x="196" y="74"/>
                  </a:cxn>
                  <a:cxn ang="0">
                    <a:pos x="229" y="96"/>
                  </a:cxn>
                  <a:cxn ang="0">
                    <a:pos x="262" y="120"/>
                  </a:cxn>
                  <a:cxn ang="0">
                    <a:pos x="291" y="146"/>
                  </a:cxn>
                  <a:cxn ang="0">
                    <a:pos x="317" y="178"/>
                  </a:cxn>
                  <a:cxn ang="0">
                    <a:pos x="340" y="210"/>
                  </a:cxn>
                  <a:cxn ang="0">
                    <a:pos x="356" y="247"/>
                  </a:cxn>
                  <a:cxn ang="0">
                    <a:pos x="361" y="267"/>
                  </a:cxn>
                  <a:cxn ang="0">
                    <a:pos x="358" y="287"/>
                  </a:cxn>
                  <a:cxn ang="0">
                    <a:pos x="354" y="304"/>
                  </a:cxn>
                  <a:cxn ang="0">
                    <a:pos x="346" y="319"/>
                  </a:cxn>
                  <a:cxn ang="0">
                    <a:pos x="336" y="331"/>
                  </a:cxn>
                  <a:cxn ang="0">
                    <a:pos x="328" y="340"/>
                  </a:cxn>
                  <a:cxn ang="0">
                    <a:pos x="323" y="346"/>
                  </a:cxn>
                  <a:cxn ang="0">
                    <a:pos x="320" y="348"/>
                  </a:cxn>
                  <a:cxn ang="0">
                    <a:pos x="321" y="346"/>
                  </a:cxn>
                  <a:cxn ang="0">
                    <a:pos x="326" y="341"/>
                  </a:cxn>
                  <a:cxn ang="0">
                    <a:pos x="331" y="332"/>
                  </a:cxn>
                  <a:cxn ang="0">
                    <a:pos x="336" y="320"/>
                  </a:cxn>
                  <a:cxn ang="0">
                    <a:pos x="340" y="305"/>
                  </a:cxn>
                  <a:cxn ang="0">
                    <a:pos x="342" y="287"/>
                  </a:cxn>
                  <a:cxn ang="0">
                    <a:pos x="341" y="267"/>
                  </a:cxn>
                  <a:cxn ang="0">
                    <a:pos x="336" y="244"/>
                  </a:cxn>
                  <a:cxn ang="0">
                    <a:pos x="326" y="220"/>
                  </a:cxn>
                  <a:cxn ang="0">
                    <a:pos x="309" y="194"/>
                  </a:cxn>
                  <a:cxn ang="0">
                    <a:pos x="283" y="165"/>
                  </a:cxn>
                  <a:cxn ang="0">
                    <a:pos x="250" y="136"/>
                  </a:cxn>
                  <a:cxn ang="0">
                    <a:pos x="207" y="105"/>
                  </a:cxn>
                  <a:cxn ang="0">
                    <a:pos x="153" y="73"/>
                  </a:cxn>
                  <a:cxn ang="0">
                    <a:pos x="88" y="39"/>
                  </a:cxn>
                  <a:cxn ang="0">
                    <a:pos x="8" y="6"/>
                  </a:cxn>
                </a:cxnLst>
                <a:rect l="0" t="0" r="r" b="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7" name="Freeform 197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0" y="30"/>
                  </a:cxn>
                  <a:cxn ang="0">
                    <a:pos x="2" y="71"/>
                  </a:cxn>
                  <a:cxn ang="0">
                    <a:pos x="0" y="121"/>
                  </a:cxn>
                  <a:cxn ang="0">
                    <a:pos x="5" y="175"/>
                  </a:cxn>
                  <a:cxn ang="0">
                    <a:pos x="19" y="228"/>
                  </a:cxn>
                  <a:cxn ang="0">
                    <a:pos x="43" y="276"/>
                  </a:cxn>
                  <a:cxn ang="0">
                    <a:pos x="79" y="316"/>
                  </a:cxn>
                  <a:cxn ang="0">
                    <a:pos x="126" y="343"/>
                  </a:cxn>
                  <a:cxn ang="0">
                    <a:pos x="123" y="341"/>
                  </a:cxn>
                  <a:cxn ang="0">
                    <a:pos x="115" y="332"/>
                  </a:cxn>
                  <a:cxn ang="0">
                    <a:pos x="102" y="321"/>
                  </a:cxn>
                  <a:cxn ang="0">
                    <a:pos x="87" y="306"/>
                  </a:cxn>
                  <a:cxn ang="0">
                    <a:pos x="71" y="288"/>
                  </a:cxn>
                  <a:cxn ang="0">
                    <a:pos x="55" y="267"/>
                  </a:cxn>
                  <a:cxn ang="0">
                    <a:pos x="41" y="245"/>
                  </a:cxn>
                  <a:cxn ang="0">
                    <a:pos x="30" y="221"/>
                  </a:cxn>
                  <a:cxn ang="0">
                    <a:pos x="19" y="183"/>
                  </a:cxn>
                  <a:cxn ang="0">
                    <a:pos x="13" y="145"/>
                  </a:cxn>
                  <a:cxn ang="0">
                    <a:pos x="12" y="108"/>
                  </a:cxn>
                  <a:cxn ang="0">
                    <a:pos x="13" y="73"/>
                  </a:cxn>
                  <a:cxn ang="0">
                    <a:pos x="17" y="43"/>
                  </a:cxn>
                  <a:cxn ang="0">
                    <a:pos x="20" y="20"/>
                  </a:cxn>
                  <a:cxn ang="0">
                    <a:pos x="24" y="5"/>
                  </a:cxn>
                  <a:cxn ang="0">
                    <a:pos x="25" y="0"/>
                  </a:cxn>
                </a:cxnLst>
                <a:rect l="0" t="0" r="r" b="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8" name="Freeform 198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/>
                <a:ahLst/>
                <a:cxnLst>
                  <a:cxn ang="0">
                    <a:pos x="332" y="160"/>
                  </a:cxn>
                  <a:cxn ang="0">
                    <a:pos x="326" y="146"/>
                  </a:cxn>
                  <a:cxn ang="0">
                    <a:pos x="318" y="130"/>
                  </a:cxn>
                  <a:cxn ang="0">
                    <a:pos x="305" y="114"/>
                  </a:cxn>
                  <a:cxn ang="0">
                    <a:pos x="290" y="96"/>
                  </a:cxn>
                  <a:cxn ang="0">
                    <a:pos x="273" y="79"/>
                  </a:cxn>
                  <a:cxn ang="0">
                    <a:pos x="254" y="63"/>
                  </a:cxn>
                  <a:cxn ang="0">
                    <a:pos x="232" y="48"/>
                  </a:cxn>
                  <a:cxn ang="0">
                    <a:pos x="208" y="34"/>
                  </a:cxn>
                  <a:cxn ang="0">
                    <a:pos x="183" y="21"/>
                  </a:cxn>
                  <a:cxn ang="0">
                    <a:pos x="158" y="11"/>
                  </a:cxn>
                  <a:cxn ang="0">
                    <a:pos x="132" y="4"/>
                  </a:cxn>
                  <a:cxn ang="0">
                    <a:pos x="104" y="0"/>
                  </a:cxn>
                  <a:cxn ang="0">
                    <a:pos x="77" y="0"/>
                  </a:cxn>
                  <a:cxn ang="0">
                    <a:pos x="51" y="2"/>
                  </a:cxn>
                  <a:cxn ang="0">
                    <a:pos x="26" y="10"/>
                  </a:cxn>
                  <a:cxn ang="0">
                    <a:pos x="0" y="23"/>
                  </a:cxn>
                  <a:cxn ang="0">
                    <a:pos x="5" y="21"/>
                  </a:cxn>
                  <a:cxn ang="0">
                    <a:pos x="15" y="19"/>
                  </a:cxn>
                  <a:cxn ang="0">
                    <a:pos x="33" y="17"/>
                  </a:cxn>
                  <a:cxn ang="0">
                    <a:pos x="54" y="15"/>
                  </a:cxn>
                  <a:cxn ang="0">
                    <a:pos x="79" y="13"/>
                  </a:cxn>
                  <a:cxn ang="0">
                    <a:pos x="105" y="15"/>
                  </a:cxn>
                  <a:cxn ang="0">
                    <a:pos x="132" y="18"/>
                  </a:cxn>
                  <a:cxn ang="0">
                    <a:pos x="157" y="24"/>
                  </a:cxn>
                  <a:cxn ang="0">
                    <a:pos x="194" y="39"/>
                  </a:cxn>
                  <a:cxn ang="0">
                    <a:pos x="226" y="59"/>
                  </a:cxn>
                  <a:cxn ang="0">
                    <a:pos x="256" y="81"/>
                  </a:cxn>
                  <a:cxn ang="0">
                    <a:pos x="282" y="104"/>
                  </a:cxn>
                  <a:cxn ang="0">
                    <a:pos x="303" y="125"/>
                  </a:cxn>
                  <a:cxn ang="0">
                    <a:pos x="318" y="144"/>
                  </a:cxn>
                  <a:cxn ang="0">
                    <a:pos x="329" y="155"/>
                  </a:cxn>
                  <a:cxn ang="0">
                    <a:pos x="332" y="160"/>
                  </a:cxn>
                </a:cxnLst>
                <a:rect l="0" t="0" r="r" b="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9" name="Freeform 199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/>
                <a:ahLst/>
                <a:cxnLst>
                  <a:cxn ang="0">
                    <a:pos x="330" y="1333"/>
                  </a:cxn>
                  <a:cxn ang="0">
                    <a:pos x="242" y="1323"/>
                  </a:cxn>
                  <a:cxn ang="0">
                    <a:pos x="162" y="1304"/>
                  </a:cxn>
                  <a:cxn ang="0">
                    <a:pos x="96" y="1268"/>
                  </a:cxn>
                  <a:cxn ang="0">
                    <a:pos x="53" y="1211"/>
                  </a:cxn>
                  <a:cxn ang="0">
                    <a:pos x="42" y="1130"/>
                  </a:cxn>
                  <a:cxn ang="0">
                    <a:pos x="68" y="1017"/>
                  </a:cxn>
                  <a:cxn ang="0">
                    <a:pos x="142" y="867"/>
                  </a:cxn>
                  <a:cxn ang="0">
                    <a:pos x="248" y="700"/>
                  </a:cxn>
                  <a:cxn ang="0">
                    <a:pos x="318" y="556"/>
                  </a:cxn>
                  <a:cxn ang="0">
                    <a:pos x="357" y="426"/>
                  </a:cxn>
                  <a:cxn ang="0">
                    <a:pos x="368" y="310"/>
                  </a:cxn>
                  <a:cxn ang="0">
                    <a:pos x="355" y="210"/>
                  </a:cxn>
                  <a:cxn ang="0">
                    <a:pos x="323" y="129"/>
                  </a:cxn>
                  <a:cxn ang="0">
                    <a:pos x="276" y="65"/>
                  </a:cxn>
                  <a:cxn ang="0">
                    <a:pos x="218" y="22"/>
                  </a:cxn>
                  <a:cxn ang="0">
                    <a:pos x="162" y="2"/>
                  </a:cxn>
                  <a:cxn ang="0">
                    <a:pos x="119" y="2"/>
                  </a:cxn>
                  <a:cxn ang="0">
                    <a:pos x="84" y="15"/>
                  </a:cxn>
                  <a:cxn ang="0">
                    <a:pos x="56" y="35"/>
                  </a:cxn>
                  <a:cxn ang="0">
                    <a:pos x="33" y="62"/>
                  </a:cxn>
                  <a:cxn ang="0">
                    <a:pos x="16" y="87"/>
                  </a:cxn>
                  <a:cxn ang="0">
                    <a:pos x="6" y="108"/>
                  </a:cxn>
                  <a:cxn ang="0">
                    <a:pos x="1" y="121"/>
                  </a:cxn>
                  <a:cxn ang="0">
                    <a:pos x="1" y="122"/>
                  </a:cxn>
                  <a:cxn ang="0">
                    <a:pos x="8" y="111"/>
                  </a:cxn>
                  <a:cxn ang="0">
                    <a:pos x="23" y="94"/>
                  </a:cxn>
                  <a:cxn ang="0">
                    <a:pos x="44" y="75"/>
                  </a:cxn>
                  <a:cxn ang="0">
                    <a:pos x="69" y="54"/>
                  </a:cxn>
                  <a:cxn ang="0">
                    <a:pos x="99" y="37"/>
                  </a:cxn>
                  <a:cxn ang="0">
                    <a:pos x="133" y="27"/>
                  </a:cxn>
                  <a:cxn ang="0">
                    <a:pos x="170" y="27"/>
                  </a:cxn>
                  <a:cxn ang="0">
                    <a:pos x="210" y="42"/>
                  </a:cxn>
                  <a:cxn ang="0">
                    <a:pos x="253" y="72"/>
                  </a:cxn>
                  <a:cxn ang="0">
                    <a:pos x="293" y="114"/>
                  </a:cxn>
                  <a:cxn ang="0">
                    <a:pos x="327" y="169"/>
                  </a:cxn>
                  <a:cxn ang="0">
                    <a:pos x="350" y="236"/>
                  </a:cxn>
                  <a:cxn ang="0">
                    <a:pos x="361" y="313"/>
                  </a:cxn>
                  <a:cxn ang="0">
                    <a:pos x="353" y="402"/>
                  </a:cxn>
                  <a:cxn ang="0">
                    <a:pos x="322" y="501"/>
                  </a:cxn>
                  <a:cxn ang="0">
                    <a:pos x="268" y="610"/>
                  </a:cxn>
                  <a:cxn ang="0">
                    <a:pos x="205" y="715"/>
                  </a:cxn>
                  <a:cxn ang="0">
                    <a:pos x="145" y="813"/>
                  </a:cxn>
                  <a:cxn ang="0">
                    <a:pos x="92" y="902"/>
                  </a:cxn>
                  <a:cxn ang="0">
                    <a:pos x="49" y="984"/>
                  </a:cxn>
                  <a:cxn ang="0">
                    <a:pos x="19" y="1060"/>
                  </a:cxn>
                  <a:cxn ang="0">
                    <a:pos x="7" y="1130"/>
                  </a:cxn>
                  <a:cxn ang="0">
                    <a:pos x="19" y="1193"/>
                  </a:cxn>
                  <a:cxn ang="0">
                    <a:pos x="56" y="1249"/>
                  </a:cxn>
                  <a:cxn ang="0">
                    <a:pos x="104" y="1290"/>
                  </a:cxn>
                  <a:cxn ang="0">
                    <a:pos x="158" y="1317"/>
                  </a:cxn>
                  <a:cxn ang="0">
                    <a:pos x="215" y="1332"/>
                  </a:cxn>
                  <a:cxn ang="0">
                    <a:pos x="269" y="1339"/>
                  </a:cxn>
                  <a:cxn ang="0">
                    <a:pos x="316" y="1340"/>
                  </a:cxn>
                  <a:cxn ang="0">
                    <a:pos x="350" y="1338"/>
                  </a:cxn>
                  <a:cxn ang="0">
                    <a:pos x="371" y="1336"/>
                  </a:cxn>
                </a:cxnLst>
                <a:rect l="0" t="0" r="r" b="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0" name="Freeform 200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/>
                <a:ahLst/>
                <a:cxnLst>
                  <a:cxn ang="0">
                    <a:pos x="99" y="62"/>
                  </a:cxn>
                  <a:cxn ang="0">
                    <a:pos x="105" y="56"/>
                  </a:cxn>
                  <a:cxn ang="0">
                    <a:pos x="110" y="48"/>
                  </a:cxn>
                  <a:cxn ang="0">
                    <a:pos x="110" y="39"/>
                  </a:cxn>
                  <a:cxn ang="0">
                    <a:pos x="108" y="31"/>
                  </a:cxn>
                  <a:cxn ang="0">
                    <a:pos x="102" y="25"/>
                  </a:cxn>
                  <a:cxn ang="0">
                    <a:pos x="94" y="21"/>
                  </a:cxn>
                  <a:cxn ang="0">
                    <a:pos x="86" y="20"/>
                  </a:cxn>
                  <a:cxn ang="0">
                    <a:pos x="77" y="23"/>
                  </a:cxn>
                  <a:cxn ang="0">
                    <a:pos x="74" y="13"/>
                  </a:cxn>
                  <a:cxn ang="0">
                    <a:pos x="70" y="6"/>
                  </a:cxn>
                  <a:cxn ang="0">
                    <a:pos x="63" y="2"/>
                  </a:cxn>
                  <a:cxn ang="0">
                    <a:pos x="55" y="0"/>
                  </a:cxn>
                  <a:cxn ang="0">
                    <a:pos x="48" y="2"/>
                  </a:cxn>
                  <a:cxn ang="0">
                    <a:pos x="41" y="6"/>
                  </a:cxn>
                  <a:cxn ang="0">
                    <a:pos x="36" y="13"/>
                  </a:cxn>
                  <a:cxn ang="0">
                    <a:pos x="34" y="23"/>
                  </a:cxn>
                  <a:cxn ang="0">
                    <a:pos x="25" y="20"/>
                  </a:cxn>
                  <a:cxn ang="0">
                    <a:pos x="17" y="20"/>
                  </a:cxn>
                  <a:cxn ang="0">
                    <a:pos x="9" y="24"/>
                  </a:cxn>
                  <a:cxn ang="0">
                    <a:pos x="3" y="31"/>
                  </a:cxn>
                  <a:cxn ang="0">
                    <a:pos x="1" y="39"/>
                  </a:cxn>
                  <a:cxn ang="0">
                    <a:pos x="1" y="47"/>
                  </a:cxn>
                  <a:cxn ang="0">
                    <a:pos x="4" y="55"/>
                  </a:cxn>
                  <a:cxn ang="0">
                    <a:pos x="11" y="61"/>
                  </a:cxn>
                  <a:cxn ang="0">
                    <a:pos x="4" y="66"/>
                  </a:cxn>
                  <a:cxn ang="0">
                    <a:pos x="0" y="74"/>
                  </a:cxn>
                  <a:cxn ang="0">
                    <a:pos x="0" y="84"/>
                  </a:cxn>
                  <a:cxn ang="0">
                    <a:pos x="2" y="92"/>
                  </a:cxn>
                  <a:cxn ang="0">
                    <a:pos x="8" y="97"/>
                  </a:cxn>
                  <a:cxn ang="0">
                    <a:pos x="16" y="101"/>
                  </a:cxn>
                  <a:cxn ang="0">
                    <a:pos x="24" y="102"/>
                  </a:cxn>
                  <a:cxn ang="0">
                    <a:pos x="33" y="100"/>
                  </a:cxn>
                  <a:cxn ang="0">
                    <a:pos x="35" y="109"/>
                  </a:cxn>
                  <a:cxn ang="0">
                    <a:pos x="40" y="116"/>
                  </a:cxn>
                  <a:cxn ang="0">
                    <a:pos x="46" y="121"/>
                  </a:cxn>
                  <a:cxn ang="0">
                    <a:pos x="54" y="123"/>
                  </a:cxn>
                  <a:cxn ang="0">
                    <a:pos x="62" y="121"/>
                  </a:cxn>
                  <a:cxn ang="0">
                    <a:pos x="69" y="116"/>
                  </a:cxn>
                  <a:cxn ang="0">
                    <a:pos x="73" y="109"/>
                  </a:cxn>
                  <a:cxn ang="0">
                    <a:pos x="76" y="101"/>
                  </a:cxn>
                  <a:cxn ang="0">
                    <a:pos x="85" y="103"/>
                  </a:cxn>
                  <a:cxn ang="0">
                    <a:pos x="93" y="102"/>
                  </a:cxn>
                  <a:cxn ang="0">
                    <a:pos x="101" y="99"/>
                  </a:cxn>
                  <a:cxn ang="0">
                    <a:pos x="107" y="93"/>
                  </a:cxn>
                  <a:cxn ang="0">
                    <a:pos x="109" y="85"/>
                  </a:cxn>
                  <a:cxn ang="0">
                    <a:pos x="109" y="77"/>
                  </a:cxn>
                  <a:cxn ang="0">
                    <a:pos x="105" y="69"/>
                  </a:cxn>
                  <a:cxn ang="0">
                    <a:pos x="99" y="62"/>
                  </a:cxn>
                </a:cxnLst>
                <a:rect l="0" t="0" r="r" b="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1" name="Freeform 201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/>
                <a:ahLst/>
                <a:cxnLst>
                  <a:cxn ang="0">
                    <a:pos x="15" y="33"/>
                  </a:cxn>
                  <a:cxn ang="0">
                    <a:pos x="9" y="32"/>
                  </a:cxn>
                  <a:cxn ang="0">
                    <a:pos x="4" y="28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5"/>
                  </a:cxn>
                  <a:cxn ang="0">
                    <a:pos x="9" y="2"/>
                  </a:cxn>
                  <a:cxn ang="0">
                    <a:pos x="15" y="0"/>
                  </a:cxn>
                  <a:cxn ang="0">
                    <a:pos x="22" y="2"/>
                  </a:cxn>
                  <a:cxn ang="0">
                    <a:pos x="26" y="5"/>
                  </a:cxn>
                  <a:cxn ang="0">
                    <a:pos x="30" y="10"/>
                  </a:cxn>
                  <a:cxn ang="0">
                    <a:pos x="31" y="17"/>
                  </a:cxn>
                  <a:cxn ang="0">
                    <a:pos x="30" y="24"/>
                  </a:cxn>
                  <a:cxn ang="0">
                    <a:pos x="26" y="28"/>
                  </a:cxn>
                  <a:cxn ang="0">
                    <a:pos x="22" y="32"/>
                  </a:cxn>
                  <a:cxn ang="0">
                    <a:pos x="15" y="33"/>
                  </a:cxn>
                </a:cxnLst>
                <a:rect l="0" t="0" r="r" b="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2" name="Freeform 202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/>
                <a:ahLst/>
                <a:cxnLst>
                  <a:cxn ang="0">
                    <a:pos x="101" y="61"/>
                  </a:cxn>
                  <a:cxn ang="0">
                    <a:pos x="108" y="55"/>
                  </a:cxn>
                  <a:cxn ang="0">
                    <a:pos x="111" y="47"/>
                  </a:cxn>
                  <a:cxn ang="0">
                    <a:pos x="111" y="39"/>
                  </a:cxn>
                  <a:cxn ang="0">
                    <a:pos x="109" y="31"/>
                  </a:cxn>
                  <a:cxn ang="0">
                    <a:pos x="103" y="24"/>
                  </a:cxn>
                  <a:cxn ang="0">
                    <a:pos x="96" y="21"/>
                  </a:cxn>
                  <a:cxn ang="0">
                    <a:pos x="88" y="20"/>
                  </a:cxn>
                  <a:cxn ang="0">
                    <a:pos x="79" y="22"/>
                  </a:cxn>
                  <a:cxn ang="0">
                    <a:pos x="77" y="13"/>
                  </a:cxn>
                  <a:cxn ang="0">
                    <a:pos x="71" y="6"/>
                  </a:cxn>
                  <a:cxn ang="0">
                    <a:pos x="64" y="1"/>
                  </a:cxn>
                  <a:cxn ang="0">
                    <a:pos x="56" y="0"/>
                  </a:cxn>
                  <a:cxn ang="0">
                    <a:pos x="48" y="1"/>
                  </a:cxn>
                  <a:cxn ang="0">
                    <a:pos x="41" y="6"/>
                  </a:cxn>
                  <a:cxn ang="0">
                    <a:pos x="36" y="13"/>
                  </a:cxn>
                  <a:cxn ang="0">
                    <a:pos x="34" y="22"/>
                  </a:cxn>
                  <a:cxn ang="0">
                    <a:pos x="25" y="20"/>
                  </a:cxn>
                  <a:cxn ang="0">
                    <a:pos x="17" y="20"/>
                  </a:cxn>
                  <a:cxn ang="0">
                    <a:pos x="9" y="23"/>
                  </a:cxn>
                  <a:cxn ang="0">
                    <a:pos x="3" y="30"/>
                  </a:cxn>
                  <a:cxn ang="0">
                    <a:pos x="1" y="38"/>
                  </a:cxn>
                  <a:cxn ang="0">
                    <a:pos x="1" y="46"/>
                  </a:cxn>
                  <a:cxn ang="0">
                    <a:pos x="4" y="54"/>
                  </a:cxn>
                  <a:cxn ang="0">
                    <a:pos x="11" y="60"/>
                  </a:cxn>
                  <a:cxn ang="0">
                    <a:pos x="4" y="66"/>
                  </a:cxn>
                  <a:cxn ang="0">
                    <a:pos x="1" y="74"/>
                  </a:cxn>
                  <a:cxn ang="0">
                    <a:pos x="0" y="83"/>
                  </a:cxn>
                  <a:cxn ang="0">
                    <a:pos x="2" y="91"/>
                  </a:cxn>
                  <a:cxn ang="0">
                    <a:pos x="8" y="98"/>
                  </a:cxn>
                  <a:cxn ang="0">
                    <a:pos x="16" y="102"/>
                  </a:cxn>
                  <a:cxn ang="0">
                    <a:pos x="24" y="102"/>
                  </a:cxn>
                  <a:cxn ang="0">
                    <a:pos x="33" y="99"/>
                  </a:cxn>
                  <a:cxn ang="0">
                    <a:pos x="35" y="108"/>
                  </a:cxn>
                  <a:cxn ang="0">
                    <a:pos x="40" y="115"/>
                  </a:cxn>
                  <a:cxn ang="0">
                    <a:pos x="47" y="120"/>
                  </a:cxn>
                  <a:cxn ang="0">
                    <a:pos x="55" y="122"/>
                  </a:cxn>
                  <a:cxn ang="0">
                    <a:pos x="63" y="120"/>
                  </a:cxn>
                  <a:cxn ang="0">
                    <a:pos x="70" y="115"/>
                  </a:cxn>
                  <a:cxn ang="0">
                    <a:pos x="76" y="108"/>
                  </a:cxn>
                  <a:cxn ang="0">
                    <a:pos x="78" y="100"/>
                  </a:cxn>
                  <a:cxn ang="0">
                    <a:pos x="87" y="103"/>
                  </a:cxn>
                  <a:cxn ang="0">
                    <a:pos x="95" y="102"/>
                  </a:cxn>
                  <a:cxn ang="0">
                    <a:pos x="103" y="98"/>
                  </a:cxn>
                  <a:cxn ang="0">
                    <a:pos x="109" y="92"/>
                  </a:cxn>
                  <a:cxn ang="0">
                    <a:pos x="111" y="84"/>
                  </a:cxn>
                  <a:cxn ang="0">
                    <a:pos x="110" y="76"/>
                  </a:cxn>
                  <a:cxn ang="0">
                    <a:pos x="107" y="68"/>
                  </a:cxn>
                  <a:cxn ang="0">
                    <a:pos x="101" y="61"/>
                  </a:cxn>
                </a:cxnLst>
                <a:rect l="0" t="0" r="r" b="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3" name="Freeform 203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/>
                <a:ahLst/>
                <a:cxnLst>
                  <a:cxn ang="0">
                    <a:pos x="16" y="32"/>
                  </a:cxn>
                  <a:cxn ang="0">
                    <a:pos x="9" y="31"/>
                  </a:cxn>
                  <a:cxn ang="0">
                    <a:pos x="4" y="28"/>
                  </a:cxn>
                  <a:cxn ang="0">
                    <a:pos x="1" y="23"/>
                  </a:cxn>
                  <a:cxn ang="0">
                    <a:pos x="0" y="16"/>
                  </a:cxn>
                  <a:cxn ang="0">
                    <a:pos x="1" y="9"/>
                  </a:cxn>
                  <a:cxn ang="0">
                    <a:pos x="4" y="5"/>
                  </a:cxn>
                  <a:cxn ang="0">
                    <a:pos x="9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7" y="5"/>
                  </a:cxn>
                  <a:cxn ang="0">
                    <a:pos x="31" y="9"/>
                  </a:cxn>
                  <a:cxn ang="0">
                    <a:pos x="32" y="16"/>
                  </a:cxn>
                  <a:cxn ang="0">
                    <a:pos x="31" y="23"/>
                  </a:cxn>
                  <a:cxn ang="0">
                    <a:pos x="27" y="28"/>
                  </a:cxn>
                  <a:cxn ang="0">
                    <a:pos x="23" y="31"/>
                  </a:cxn>
                  <a:cxn ang="0">
                    <a:pos x="16" y="32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4" name="Freeform 204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/>
                <a:ahLst/>
                <a:cxnLst>
                  <a:cxn ang="0">
                    <a:pos x="131" y="67"/>
                  </a:cxn>
                  <a:cxn ang="0">
                    <a:pos x="136" y="47"/>
                  </a:cxn>
                  <a:cxn ang="0">
                    <a:pos x="129" y="34"/>
                  </a:cxn>
                  <a:cxn ang="0">
                    <a:pos x="121" y="28"/>
                  </a:cxn>
                  <a:cxn ang="0">
                    <a:pos x="112" y="26"/>
                  </a:cxn>
                  <a:cxn ang="0">
                    <a:pos x="102" y="26"/>
                  </a:cxn>
                  <a:cxn ang="0">
                    <a:pos x="94" y="18"/>
                  </a:cxn>
                  <a:cxn ang="0">
                    <a:pos x="79" y="3"/>
                  </a:cxn>
                  <a:cxn ang="0">
                    <a:pos x="58" y="3"/>
                  </a:cxn>
                  <a:cxn ang="0">
                    <a:pos x="44" y="16"/>
                  </a:cxn>
                  <a:cxn ang="0">
                    <a:pos x="36" y="24"/>
                  </a:cxn>
                  <a:cxn ang="0">
                    <a:pos x="25" y="24"/>
                  </a:cxn>
                  <a:cxn ang="0">
                    <a:pos x="15" y="27"/>
                  </a:cxn>
                  <a:cxn ang="0">
                    <a:pos x="7" y="32"/>
                  </a:cxn>
                  <a:cxn ang="0">
                    <a:pos x="0" y="46"/>
                  </a:cxn>
                  <a:cxn ang="0">
                    <a:pos x="6" y="66"/>
                  </a:cxn>
                  <a:cxn ang="0">
                    <a:pos x="5" y="81"/>
                  </a:cxn>
                  <a:cxn ang="0">
                    <a:pos x="0" y="100"/>
                  </a:cxn>
                  <a:cxn ang="0">
                    <a:pos x="7" y="115"/>
                  </a:cxn>
                  <a:cxn ang="0">
                    <a:pos x="14" y="121"/>
                  </a:cxn>
                  <a:cxn ang="0">
                    <a:pos x="25" y="123"/>
                  </a:cxn>
                  <a:cxn ang="0">
                    <a:pos x="34" y="122"/>
                  </a:cxn>
                  <a:cxn ang="0">
                    <a:pos x="42" y="132"/>
                  </a:cxn>
                  <a:cxn ang="0">
                    <a:pos x="57" y="147"/>
                  </a:cxn>
                  <a:cxn ang="0">
                    <a:pos x="78" y="147"/>
                  </a:cxn>
                  <a:cxn ang="0">
                    <a:pos x="91" y="133"/>
                  </a:cxn>
                  <a:cxn ang="0">
                    <a:pos x="100" y="123"/>
                  </a:cxn>
                  <a:cxn ang="0">
                    <a:pos x="111" y="125"/>
                  </a:cxn>
                  <a:cxn ang="0">
                    <a:pos x="120" y="122"/>
                  </a:cxn>
                  <a:cxn ang="0">
                    <a:pos x="128" y="117"/>
                  </a:cxn>
                  <a:cxn ang="0">
                    <a:pos x="135" y="103"/>
                  </a:cxn>
                  <a:cxn ang="0">
                    <a:pos x="129" y="83"/>
                  </a:cxn>
                </a:cxnLst>
                <a:rect l="0" t="0" r="r" b="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" name="Freeform 205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/>
                <a:ahLst/>
                <a:cxnLst>
                  <a:cxn ang="0">
                    <a:pos x="19" y="40"/>
                  </a:cxn>
                  <a:cxn ang="0">
                    <a:pos x="11" y="38"/>
                  </a:cxn>
                  <a:cxn ang="0">
                    <a:pos x="5" y="34"/>
                  </a:cxn>
                  <a:cxn ang="0">
                    <a:pos x="1" y="27"/>
                  </a:cxn>
                  <a:cxn ang="0">
                    <a:pos x="0" y="20"/>
                  </a:cxn>
                  <a:cxn ang="0">
                    <a:pos x="1" y="12"/>
                  </a:cxn>
                  <a:cxn ang="0">
                    <a:pos x="5" y="6"/>
                  </a:cxn>
                  <a:cxn ang="0">
                    <a:pos x="11" y="2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3" y="6"/>
                  </a:cxn>
                  <a:cxn ang="0">
                    <a:pos x="38" y="12"/>
                  </a:cxn>
                  <a:cxn ang="0">
                    <a:pos x="39" y="20"/>
                  </a:cxn>
                  <a:cxn ang="0">
                    <a:pos x="38" y="27"/>
                  </a:cxn>
                  <a:cxn ang="0">
                    <a:pos x="33" y="34"/>
                  </a:cxn>
                  <a:cxn ang="0">
                    <a:pos x="26" y="38"/>
                  </a:cxn>
                  <a:cxn ang="0">
                    <a:pos x="19" y="40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" name="Freeform 206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/>
                <a:ahLst/>
                <a:cxnLst>
                  <a:cxn ang="0">
                    <a:pos x="0" y="181"/>
                  </a:cxn>
                  <a:cxn ang="0">
                    <a:pos x="25" y="172"/>
                  </a:cxn>
                  <a:cxn ang="0">
                    <a:pos x="52" y="158"/>
                  </a:cxn>
                  <a:cxn ang="0">
                    <a:pos x="76" y="141"/>
                  </a:cxn>
                  <a:cxn ang="0">
                    <a:pos x="97" y="120"/>
                  </a:cxn>
                  <a:cxn ang="0">
                    <a:pos x="114" y="98"/>
                  </a:cxn>
                  <a:cxn ang="0">
                    <a:pos x="124" y="74"/>
                  </a:cxn>
                  <a:cxn ang="0">
                    <a:pos x="129" y="50"/>
                  </a:cxn>
                  <a:cxn ang="0">
                    <a:pos x="124" y="26"/>
                  </a:cxn>
                  <a:cxn ang="0">
                    <a:pos x="114" y="8"/>
                  </a:cxn>
                  <a:cxn ang="0">
                    <a:pos x="100" y="0"/>
                  </a:cxn>
                  <a:cxn ang="0">
                    <a:pos x="86" y="1"/>
                  </a:cxn>
                  <a:cxn ang="0">
                    <a:pos x="72" y="8"/>
                  </a:cxn>
                  <a:cxn ang="0">
                    <a:pos x="61" y="21"/>
                  </a:cxn>
                  <a:cxn ang="0">
                    <a:pos x="53" y="38"/>
                  </a:cxn>
                  <a:cxn ang="0">
                    <a:pos x="49" y="58"/>
                  </a:cxn>
                  <a:cxn ang="0">
                    <a:pos x="52" y="79"/>
                  </a:cxn>
                  <a:cxn ang="0">
                    <a:pos x="54" y="95"/>
                  </a:cxn>
                  <a:cxn ang="0">
                    <a:pos x="49" y="113"/>
                  </a:cxn>
                  <a:cxn ang="0">
                    <a:pos x="41" y="129"/>
                  </a:cxn>
                  <a:cxn ang="0">
                    <a:pos x="31" y="145"/>
                  </a:cxn>
                  <a:cxn ang="0">
                    <a:pos x="19" y="160"/>
                  </a:cxn>
                  <a:cxn ang="0">
                    <a:pos x="10" y="171"/>
                  </a:cxn>
                  <a:cxn ang="0">
                    <a:pos x="2" y="179"/>
                  </a:cxn>
                  <a:cxn ang="0">
                    <a:pos x="0" y="181"/>
                  </a:cxn>
                </a:cxnLst>
                <a:rect l="0" t="0" r="r" b="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7" name="Freeform 207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/>
                <a:ahLst/>
                <a:cxnLst>
                  <a:cxn ang="0">
                    <a:pos x="50" y="206"/>
                  </a:cxn>
                  <a:cxn ang="0">
                    <a:pos x="65" y="183"/>
                  </a:cxn>
                  <a:cxn ang="0">
                    <a:pos x="77" y="157"/>
                  </a:cxn>
                  <a:cxn ang="0">
                    <a:pos x="85" y="128"/>
                  </a:cxn>
                  <a:cxn ang="0">
                    <a:pos x="90" y="99"/>
                  </a:cxn>
                  <a:cxn ang="0">
                    <a:pos x="88" y="70"/>
                  </a:cxn>
                  <a:cxn ang="0">
                    <a:pos x="83" y="45"/>
                  </a:cxn>
                  <a:cxn ang="0">
                    <a:pos x="70" y="23"/>
                  </a:cxn>
                  <a:cxn ang="0">
                    <a:pos x="52" y="7"/>
                  </a:cxn>
                  <a:cxn ang="0">
                    <a:pos x="33" y="0"/>
                  </a:cxn>
                  <a:cxn ang="0">
                    <a:pos x="18" y="2"/>
                  </a:cxn>
                  <a:cxn ang="0">
                    <a:pos x="7" y="12"/>
                  </a:cxn>
                  <a:cxn ang="0">
                    <a:pos x="1" y="26"/>
                  </a:cxn>
                  <a:cxn ang="0">
                    <a:pos x="0" y="43"/>
                  </a:cxn>
                  <a:cxn ang="0">
                    <a:pos x="3" y="61"/>
                  </a:cxn>
                  <a:cxn ang="0">
                    <a:pos x="12" y="80"/>
                  </a:cxn>
                  <a:cxn ang="0">
                    <a:pos x="27" y="93"/>
                  </a:cxn>
                  <a:cxn ang="0">
                    <a:pos x="39" y="106"/>
                  </a:cxn>
                  <a:cxn ang="0">
                    <a:pos x="47" y="122"/>
                  </a:cxn>
                  <a:cxn ang="0">
                    <a:pos x="52" y="141"/>
                  </a:cxn>
                  <a:cxn ang="0">
                    <a:pos x="53" y="159"/>
                  </a:cxn>
                  <a:cxn ang="0">
                    <a:pos x="53" y="178"/>
                  </a:cxn>
                  <a:cxn ang="0">
                    <a:pos x="53" y="193"/>
                  </a:cxn>
                  <a:cxn ang="0">
                    <a:pos x="50" y="203"/>
                  </a:cxn>
                  <a:cxn ang="0">
                    <a:pos x="50" y="206"/>
                  </a:cxn>
                </a:cxnLst>
                <a:rect l="0" t="0" r="r" b="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8" name="Freeform 208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13" y="84"/>
                  </a:cxn>
                  <a:cxn ang="0">
                    <a:pos x="26" y="88"/>
                  </a:cxn>
                  <a:cxn ang="0">
                    <a:pos x="39" y="92"/>
                  </a:cxn>
                  <a:cxn ang="0">
                    <a:pos x="53" y="95"/>
                  </a:cxn>
                  <a:cxn ang="0">
                    <a:pos x="68" y="98"/>
                  </a:cxn>
                  <a:cxn ang="0">
                    <a:pos x="83" y="99"/>
                  </a:cxn>
                  <a:cxn ang="0">
                    <a:pos x="98" y="99"/>
                  </a:cxn>
                  <a:cxn ang="0">
                    <a:pos x="113" y="99"/>
                  </a:cxn>
                  <a:cxn ang="0">
                    <a:pos x="127" y="96"/>
                  </a:cxn>
                  <a:cxn ang="0">
                    <a:pos x="140" y="93"/>
                  </a:cxn>
                  <a:cxn ang="0">
                    <a:pos x="152" y="90"/>
                  </a:cxn>
                  <a:cxn ang="0">
                    <a:pos x="165" y="84"/>
                  </a:cxn>
                  <a:cxn ang="0">
                    <a:pos x="175" y="77"/>
                  </a:cxn>
                  <a:cxn ang="0">
                    <a:pos x="184" y="68"/>
                  </a:cxn>
                  <a:cxn ang="0">
                    <a:pos x="191" y="58"/>
                  </a:cxn>
                  <a:cxn ang="0">
                    <a:pos x="197" y="47"/>
                  </a:cxn>
                  <a:cxn ang="0">
                    <a:pos x="201" y="27"/>
                  </a:cxn>
                  <a:cxn ang="0">
                    <a:pos x="196" y="12"/>
                  </a:cxn>
                  <a:cxn ang="0">
                    <a:pos x="186" y="3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6" y="9"/>
                  </a:cxn>
                  <a:cxn ang="0">
                    <a:pos x="120" y="20"/>
                  </a:cxn>
                  <a:cxn ang="0">
                    <a:pos x="108" y="38"/>
                  </a:cxn>
                  <a:cxn ang="0">
                    <a:pos x="98" y="52"/>
                  </a:cxn>
                  <a:cxn ang="0">
                    <a:pos x="83" y="62"/>
                  </a:cxn>
                  <a:cxn ang="0">
                    <a:pos x="66" y="69"/>
                  </a:cxn>
                  <a:cxn ang="0">
                    <a:pos x="47" y="73"/>
                  </a:cxn>
                  <a:cxn ang="0">
                    <a:pos x="29" y="76"/>
                  </a:cxn>
                  <a:cxn ang="0">
                    <a:pos x="14" y="78"/>
                  </a:cxn>
                  <a:cxn ang="0">
                    <a:pos x="4" y="78"/>
                  </a:cxn>
                  <a:cxn ang="0">
                    <a:pos x="0" y="78"/>
                  </a:cxn>
                </a:cxnLst>
                <a:rect l="0" t="0" r="r" b="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9" name="Freeform 209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3"/>
                  </a:cxn>
                  <a:cxn ang="0">
                    <a:pos x="33" y="44"/>
                  </a:cxn>
                  <a:cxn ang="0">
                    <a:pos x="55" y="65"/>
                  </a:cxn>
                  <a:cxn ang="0">
                    <a:pos x="79" y="81"/>
                  </a:cxn>
                  <a:cxn ang="0">
                    <a:pos x="105" y="94"/>
                  </a:cxn>
                  <a:cxn ang="0">
                    <a:pos x="130" y="100"/>
                  </a:cxn>
                  <a:cxn ang="0">
                    <a:pos x="154" y="99"/>
                  </a:cxn>
                  <a:cxn ang="0">
                    <a:pos x="177" y="89"/>
                  </a:cxn>
                  <a:cxn ang="0">
                    <a:pos x="192" y="76"/>
                  </a:cxn>
                  <a:cxn ang="0">
                    <a:pos x="198" y="61"/>
                  </a:cxn>
                  <a:cxn ang="0">
                    <a:pos x="194" y="47"/>
                  </a:cxn>
                  <a:cxn ang="0">
                    <a:pos x="184" y="35"/>
                  </a:cxn>
                  <a:cxn ang="0">
                    <a:pos x="169" y="26"/>
                  </a:cxn>
                  <a:cxn ang="0">
                    <a:pos x="151" y="21"/>
                  </a:cxn>
                  <a:cxn ang="0">
                    <a:pos x="131" y="23"/>
                  </a:cxn>
                  <a:cxn ang="0">
                    <a:pos x="111" y="29"/>
                  </a:cxn>
                  <a:cxn ang="0">
                    <a:pos x="95" y="34"/>
                  </a:cxn>
                  <a:cxn ang="0">
                    <a:pos x="78" y="34"/>
                  </a:cxn>
                  <a:cxn ang="0">
                    <a:pos x="58" y="29"/>
                  </a:cxn>
                  <a:cxn ang="0">
                    <a:pos x="41" y="23"/>
                  </a:cxn>
                  <a:cxn ang="0">
                    <a:pos x="25" y="15"/>
                  </a:cxn>
                  <a:cxn ang="0">
                    <a:pos x="11" y="8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0" name="Freeform 210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"/>
                  </a:cxn>
                  <a:cxn ang="0">
                    <a:pos x="2" y="56"/>
                  </a:cxn>
                  <a:cxn ang="0">
                    <a:pos x="10" y="85"/>
                  </a:cxn>
                  <a:cxn ang="0">
                    <a:pos x="20" y="113"/>
                  </a:cxn>
                  <a:cxn ang="0">
                    <a:pos x="35" y="137"/>
                  </a:cxn>
                  <a:cxn ang="0">
                    <a:pos x="53" y="157"/>
                  </a:cxn>
                  <a:cxn ang="0">
                    <a:pos x="74" y="169"/>
                  </a:cxn>
                  <a:cxn ang="0">
                    <a:pos x="99" y="174"/>
                  </a:cxn>
                  <a:cxn ang="0">
                    <a:pos x="118" y="170"/>
                  </a:cxn>
                  <a:cxn ang="0">
                    <a:pos x="131" y="161"/>
                  </a:cxn>
                  <a:cxn ang="0">
                    <a:pos x="136" y="147"/>
                  </a:cxn>
                  <a:cxn ang="0">
                    <a:pos x="133" y="132"/>
                  </a:cxn>
                  <a:cxn ang="0">
                    <a:pos x="126" y="116"/>
                  </a:cxn>
                  <a:cxn ang="0">
                    <a:pos x="114" y="102"/>
                  </a:cxn>
                  <a:cxn ang="0">
                    <a:pos x="96" y="92"/>
                  </a:cxn>
                  <a:cxn ang="0">
                    <a:pos x="77" y="88"/>
                  </a:cxn>
                  <a:cxn ang="0">
                    <a:pos x="61" y="83"/>
                  </a:cxn>
                  <a:cxn ang="0">
                    <a:pos x="46" y="73"/>
                  </a:cxn>
                  <a:cxn ang="0">
                    <a:pos x="32" y="59"/>
                  </a:cxn>
                  <a:cxn ang="0">
                    <a:pos x="21" y="43"/>
                  </a:cxn>
                  <a:cxn ang="0">
                    <a:pos x="12" y="26"/>
                  </a:cxn>
                  <a:cxn ang="0">
                    <a:pos x="5" y="13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1" name="Freeform 211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6" y="8"/>
                  </a:cxn>
                  <a:cxn ang="0">
                    <a:pos x="16" y="19"/>
                  </a:cxn>
                  <a:cxn ang="0">
                    <a:pos x="32" y="34"/>
                  </a:cxn>
                  <a:cxn ang="0">
                    <a:pos x="53" y="50"/>
                  </a:cxn>
                  <a:cxn ang="0">
                    <a:pos x="78" y="67"/>
                  </a:cxn>
                  <a:cxn ang="0">
                    <a:pos x="107" y="85"/>
                  </a:cxn>
                  <a:cxn ang="0">
                    <a:pos x="138" y="104"/>
                  </a:cxn>
                  <a:cxn ang="0">
                    <a:pos x="173" y="121"/>
                  </a:cxn>
                  <a:cxn ang="0">
                    <a:pos x="210" y="137"/>
                  </a:cxn>
                  <a:cxn ang="0">
                    <a:pos x="248" y="149"/>
                  </a:cxn>
                  <a:cxn ang="0">
                    <a:pos x="287" y="158"/>
                  </a:cxn>
                  <a:cxn ang="0">
                    <a:pos x="326" y="163"/>
                  </a:cxn>
                  <a:cxn ang="0">
                    <a:pos x="366" y="161"/>
                  </a:cxn>
                  <a:cxn ang="0">
                    <a:pos x="405" y="154"/>
                  </a:cxn>
                  <a:cxn ang="0">
                    <a:pos x="425" y="146"/>
                  </a:cxn>
                  <a:cxn ang="0">
                    <a:pos x="440" y="135"/>
                  </a:cxn>
                  <a:cxn ang="0">
                    <a:pos x="451" y="121"/>
                  </a:cxn>
                  <a:cxn ang="0">
                    <a:pos x="460" y="106"/>
                  </a:cxn>
                  <a:cxn ang="0">
                    <a:pos x="464" y="91"/>
                  </a:cxn>
                  <a:cxn ang="0">
                    <a:pos x="468" y="80"/>
                  </a:cxn>
                  <a:cxn ang="0">
                    <a:pos x="469" y="72"/>
                  </a:cxn>
                  <a:cxn ang="0">
                    <a:pos x="469" y="68"/>
                  </a:cxn>
                  <a:cxn ang="0">
                    <a:pos x="468" y="70"/>
                  </a:cxn>
                  <a:cxn ang="0">
                    <a:pos x="465" y="76"/>
                  </a:cxn>
                  <a:cxn ang="0">
                    <a:pos x="462" y="85"/>
                  </a:cxn>
                  <a:cxn ang="0">
                    <a:pos x="455" y="97"/>
                  </a:cxn>
                  <a:cxn ang="0">
                    <a:pos x="445" y="108"/>
                  </a:cxn>
                  <a:cxn ang="0">
                    <a:pos x="432" y="121"/>
                  </a:cxn>
                  <a:cxn ang="0">
                    <a:pos x="415" y="131"/>
                  </a:cxn>
                  <a:cxn ang="0">
                    <a:pos x="393" y="139"/>
                  </a:cxn>
                  <a:cxn ang="0">
                    <a:pos x="366" y="145"/>
                  </a:cxn>
                  <a:cxn ang="0">
                    <a:pos x="335" y="145"/>
                  </a:cxn>
                  <a:cxn ang="0">
                    <a:pos x="297" y="142"/>
                  </a:cxn>
                  <a:cxn ang="0">
                    <a:pos x="255" y="130"/>
                  </a:cxn>
                  <a:cxn ang="0">
                    <a:pos x="204" y="113"/>
                  </a:cxn>
                  <a:cxn ang="0">
                    <a:pos x="146" y="87"/>
                  </a:cxn>
                  <a:cxn ang="0">
                    <a:pos x="82" y="51"/>
                  </a:cxn>
                  <a:cxn ang="0">
                    <a:pos x="9" y="5"/>
                  </a:cxn>
                </a:cxnLst>
                <a:rect l="0" t="0" r="r" b="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2" name="Freeform 212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/>
                <a:ahLst/>
                <a:cxnLst>
                  <a:cxn ang="0">
                    <a:pos x="85" y="134"/>
                  </a:cxn>
                  <a:cxn ang="0">
                    <a:pos x="67" y="145"/>
                  </a:cxn>
                  <a:cxn ang="0">
                    <a:pos x="48" y="140"/>
                  </a:cxn>
                  <a:cxn ang="0">
                    <a:pos x="37" y="124"/>
                  </a:cxn>
                  <a:cxn ang="0">
                    <a:pos x="30" y="114"/>
                  </a:cxn>
                  <a:cxn ang="0">
                    <a:pos x="20" y="113"/>
                  </a:cxn>
                  <a:cxn ang="0">
                    <a:pos x="11" y="108"/>
                  </a:cxn>
                  <a:cxn ang="0">
                    <a:pos x="4" y="101"/>
                  </a:cxn>
                  <a:cxn ang="0">
                    <a:pos x="0" y="86"/>
                  </a:cxn>
                  <a:cxn ang="0">
                    <a:pos x="9" y="68"/>
                  </a:cxn>
                  <a:cxn ang="0">
                    <a:pos x="12" y="53"/>
                  </a:cxn>
                  <a:cxn ang="0">
                    <a:pos x="11" y="32"/>
                  </a:cxn>
                  <a:cxn ang="0">
                    <a:pos x="19" y="20"/>
                  </a:cxn>
                  <a:cxn ang="0">
                    <a:pos x="28" y="16"/>
                  </a:cxn>
                  <a:cxn ang="0">
                    <a:pos x="38" y="15"/>
                  </a:cxn>
                  <a:cxn ang="0">
                    <a:pos x="49" y="18"/>
                  </a:cxn>
                  <a:cxn ang="0">
                    <a:pos x="58" y="10"/>
                  </a:cxn>
                  <a:cxn ang="0">
                    <a:pos x="75" y="0"/>
                  </a:cxn>
                  <a:cxn ang="0">
                    <a:pos x="95" y="3"/>
                  </a:cxn>
                  <a:cxn ang="0">
                    <a:pos x="106" y="21"/>
                  </a:cxn>
                  <a:cxn ang="0">
                    <a:pos x="112" y="30"/>
                  </a:cxn>
                  <a:cxn ang="0">
                    <a:pos x="123" y="31"/>
                  </a:cxn>
                  <a:cxn ang="0">
                    <a:pos x="133" y="36"/>
                  </a:cxn>
                  <a:cxn ang="0">
                    <a:pos x="139" y="44"/>
                  </a:cxn>
                  <a:cxn ang="0">
                    <a:pos x="142" y="58"/>
                  </a:cxn>
                  <a:cxn ang="0">
                    <a:pos x="134" y="76"/>
                  </a:cxn>
                  <a:cxn ang="0">
                    <a:pos x="131" y="92"/>
                  </a:cxn>
                  <a:cxn ang="0">
                    <a:pos x="132" y="112"/>
                  </a:cxn>
                  <a:cxn ang="0">
                    <a:pos x="124" y="124"/>
                  </a:cxn>
                  <a:cxn ang="0">
                    <a:pos x="114" y="129"/>
                  </a:cxn>
                  <a:cxn ang="0">
                    <a:pos x="104" y="129"/>
                  </a:cxn>
                  <a:cxn ang="0">
                    <a:pos x="94" y="127"/>
                  </a:cxn>
                </a:cxnLst>
                <a:rect l="0" t="0" r="r" b="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3" name="Freeform 213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/>
                <a:ahLst/>
                <a:cxnLst>
                  <a:cxn ang="0">
                    <a:pos x="39" y="14"/>
                  </a:cxn>
                  <a:cxn ang="0">
                    <a:pos x="36" y="7"/>
                  </a:cxn>
                  <a:cxn ang="0">
                    <a:pos x="29" y="2"/>
                  </a:cxn>
                  <a:cxn ang="0">
                    <a:pos x="22" y="0"/>
                  </a:cxn>
                  <a:cxn ang="0">
                    <a:pos x="14" y="1"/>
                  </a:cxn>
                  <a:cxn ang="0">
                    <a:pos x="7" y="4"/>
                  </a:cxn>
                  <a:cxn ang="0">
                    <a:pos x="2" y="11"/>
                  </a:cxn>
                  <a:cxn ang="0">
                    <a:pos x="0" y="18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12" y="37"/>
                  </a:cxn>
                  <a:cxn ang="0">
                    <a:pos x="18" y="39"/>
                  </a:cxn>
                  <a:cxn ang="0">
                    <a:pos x="26" y="38"/>
                  </a:cxn>
                  <a:cxn ang="0">
                    <a:pos x="33" y="34"/>
                  </a:cxn>
                  <a:cxn ang="0">
                    <a:pos x="38" y="29"/>
                  </a:cxn>
                  <a:cxn ang="0">
                    <a:pos x="40" y="22"/>
                  </a:cxn>
                  <a:cxn ang="0">
                    <a:pos x="39" y="14"/>
                  </a:cxn>
                </a:cxnLst>
                <a:rect l="0" t="0" r="r" b="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4" name="Freeform 214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37" y="48"/>
                  </a:cxn>
                  <a:cxn ang="0">
                    <a:pos x="45" y="42"/>
                  </a:cxn>
                  <a:cxn ang="0">
                    <a:pos x="49" y="34"/>
                  </a:cxn>
                  <a:cxn ang="0">
                    <a:pos x="52" y="25"/>
                  </a:cxn>
                  <a:cxn ang="0">
                    <a:pos x="49" y="15"/>
                  </a:cxn>
                  <a:cxn ang="0">
                    <a:pos x="45" y="6"/>
                  </a:cxn>
                  <a:cxn ang="0">
                    <a:pos x="37" y="2"/>
                  </a:cxn>
                  <a:cxn ang="0">
                    <a:pos x="26" y="0"/>
                  </a:cxn>
                  <a:cxn ang="0">
                    <a:pos x="16" y="2"/>
                  </a:cxn>
                  <a:cxn ang="0">
                    <a:pos x="8" y="6"/>
                  </a:cxn>
                  <a:cxn ang="0">
                    <a:pos x="2" y="15"/>
                  </a:cxn>
                  <a:cxn ang="0">
                    <a:pos x="0" y="25"/>
                  </a:cxn>
                  <a:cxn ang="0">
                    <a:pos x="2" y="34"/>
                  </a:cxn>
                  <a:cxn ang="0">
                    <a:pos x="8" y="42"/>
                  </a:cxn>
                  <a:cxn ang="0">
                    <a:pos x="16" y="48"/>
                  </a:cxn>
                  <a:cxn ang="0">
                    <a:pos x="26" y="50"/>
                  </a:cxn>
                </a:cxnLst>
                <a:rect l="0" t="0" r="r" b="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5" name="Freeform 21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/>
                <a:ahLst/>
                <a:cxnLst>
                  <a:cxn ang="0">
                    <a:pos x="69" y="156"/>
                  </a:cxn>
                  <a:cxn ang="0">
                    <a:pos x="44" y="156"/>
                  </a:cxn>
                  <a:cxn ang="0">
                    <a:pos x="39" y="149"/>
                  </a:cxn>
                  <a:cxn ang="0">
                    <a:pos x="29" y="131"/>
                  </a:cxn>
                  <a:cxn ang="0">
                    <a:pos x="17" y="106"/>
                  </a:cxn>
                  <a:cxn ang="0">
                    <a:pos x="6" y="77"/>
                  </a:cxn>
                  <a:cxn ang="0">
                    <a:pos x="0" y="50"/>
                  </a:cxn>
                  <a:cxn ang="0">
                    <a:pos x="5" y="24"/>
                  </a:cxn>
                  <a:cxn ang="0">
                    <a:pos x="22" y="7"/>
                  </a:cxn>
                  <a:cxn ang="0">
                    <a:pos x="55" y="0"/>
                  </a:cxn>
                  <a:cxn ang="0">
                    <a:pos x="91" y="7"/>
                  </a:cxn>
                  <a:cxn ang="0">
                    <a:pos x="108" y="24"/>
                  </a:cxn>
                  <a:cxn ang="0">
                    <a:pos x="113" y="50"/>
                  </a:cxn>
                  <a:cxn ang="0">
                    <a:pos x="107" y="77"/>
                  </a:cxn>
                  <a:cxn ang="0">
                    <a:pos x="97" y="106"/>
                  </a:cxn>
                  <a:cxn ang="0">
                    <a:pos x="84" y="131"/>
                  </a:cxn>
                  <a:cxn ang="0">
                    <a:pos x="74" y="149"/>
                  </a:cxn>
                  <a:cxn ang="0">
                    <a:pos x="69" y="156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6" name="Freeform 216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/>
                <a:ahLst/>
                <a:cxnLst>
                  <a:cxn ang="0">
                    <a:pos x="69" y="156"/>
                  </a:cxn>
                  <a:cxn ang="0">
                    <a:pos x="44" y="156"/>
                  </a:cxn>
                  <a:cxn ang="0">
                    <a:pos x="39" y="149"/>
                  </a:cxn>
                  <a:cxn ang="0">
                    <a:pos x="29" y="131"/>
                  </a:cxn>
                  <a:cxn ang="0">
                    <a:pos x="17" y="106"/>
                  </a:cxn>
                  <a:cxn ang="0">
                    <a:pos x="6" y="77"/>
                  </a:cxn>
                  <a:cxn ang="0">
                    <a:pos x="0" y="50"/>
                  </a:cxn>
                  <a:cxn ang="0">
                    <a:pos x="5" y="24"/>
                  </a:cxn>
                  <a:cxn ang="0">
                    <a:pos x="22" y="7"/>
                  </a:cxn>
                  <a:cxn ang="0">
                    <a:pos x="55" y="0"/>
                  </a:cxn>
                  <a:cxn ang="0">
                    <a:pos x="91" y="7"/>
                  </a:cxn>
                  <a:cxn ang="0">
                    <a:pos x="108" y="24"/>
                  </a:cxn>
                  <a:cxn ang="0">
                    <a:pos x="113" y="50"/>
                  </a:cxn>
                  <a:cxn ang="0">
                    <a:pos x="107" y="77"/>
                  </a:cxn>
                  <a:cxn ang="0">
                    <a:pos x="97" y="106"/>
                  </a:cxn>
                  <a:cxn ang="0">
                    <a:pos x="84" y="131"/>
                  </a:cxn>
                  <a:cxn ang="0">
                    <a:pos x="74" y="149"/>
                  </a:cxn>
                  <a:cxn ang="0">
                    <a:pos x="69" y="156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7" name="Freeform 217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/>
                <a:ahLst/>
                <a:cxnLst>
                  <a:cxn ang="0">
                    <a:pos x="13" y="122"/>
                  </a:cxn>
                  <a:cxn ang="0">
                    <a:pos x="0" y="100"/>
                  </a:cxn>
                  <a:cxn ang="0">
                    <a:pos x="4" y="93"/>
                  </a:cxn>
                  <a:cxn ang="0">
                    <a:pos x="14" y="75"/>
                  </a:cxn>
                  <a:cxn ang="0">
                    <a:pos x="29" y="52"/>
                  </a:cxn>
                  <a:cxn ang="0">
                    <a:pos x="48" y="27"/>
                  </a:cxn>
                  <a:cxn ang="0">
                    <a:pos x="70" y="9"/>
                  </a:cxn>
                  <a:cxn ang="0">
                    <a:pos x="93" y="0"/>
                  </a:cxn>
                  <a:cxn ang="0">
                    <a:pos x="118" y="5"/>
                  </a:cxn>
                  <a:cxn ang="0">
                    <a:pos x="141" y="32"/>
                  </a:cxn>
                  <a:cxn ang="0">
                    <a:pos x="149" y="50"/>
                  </a:cxn>
                  <a:cxn ang="0">
                    <a:pos x="152" y="65"/>
                  </a:cxn>
                  <a:cxn ang="0">
                    <a:pos x="151" y="79"/>
                  </a:cxn>
                  <a:cxn ang="0">
                    <a:pos x="146" y="91"/>
                  </a:cxn>
                  <a:cxn ang="0">
                    <a:pos x="138" y="99"/>
                  </a:cxn>
                  <a:cxn ang="0">
                    <a:pos x="127" y="107"/>
                  </a:cxn>
                  <a:cxn ang="0">
                    <a:pos x="114" y="113"/>
                  </a:cxn>
                  <a:cxn ang="0">
                    <a:pos x="99" y="116"/>
                  </a:cxn>
                  <a:cxn ang="0">
                    <a:pos x="84" y="120"/>
                  </a:cxn>
                  <a:cxn ang="0">
                    <a:pos x="69" y="121"/>
                  </a:cxn>
                  <a:cxn ang="0">
                    <a:pos x="54" y="122"/>
                  </a:cxn>
                  <a:cxn ang="0">
                    <a:pos x="42" y="123"/>
                  </a:cxn>
                  <a:cxn ang="0">
                    <a:pos x="30" y="123"/>
                  </a:cxn>
                  <a:cxn ang="0">
                    <a:pos x="21" y="122"/>
                  </a:cxn>
                  <a:cxn ang="0">
                    <a:pos x="15" y="122"/>
                  </a:cxn>
                  <a:cxn ang="0">
                    <a:pos x="13" y="122"/>
                  </a:cxn>
                </a:cxnLst>
                <a:rect l="0" t="0" r="r" b="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8" name="Freeform 218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3" y="1"/>
                  </a:cxn>
                  <a:cxn ang="0">
                    <a:pos x="15" y="1"/>
                  </a:cxn>
                  <a:cxn ang="0">
                    <a:pos x="21" y="1"/>
                  </a:cxn>
                  <a:cxn ang="0">
                    <a:pos x="30" y="0"/>
                  </a:cxn>
                  <a:cxn ang="0">
                    <a:pos x="42" y="0"/>
                  </a:cxn>
                  <a:cxn ang="0">
                    <a:pos x="54" y="1"/>
                  </a:cxn>
                  <a:cxn ang="0">
                    <a:pos x="69" y="2"/>
                  </a:cxn>
                  <a:cxn ang="0">
                    <a:pos x="84" y="4"/>
                  </a:cxn>
                  <a:cxn ang="0">
                    <a:pos x="99" y="7"/>
                  </a:cxn>
                  <a:cxn ang="0">
                    <a:pos x="114" y="10"/>
                  </a:cxn>
                  <a:cxn ang="0">
                    <a:pos x="127" y="16"/>
                  </a:cxn>
                  <a:cxn ang="0">
                    <a:pos x="138" y="23"/>
                  </a:cxn>
                  <a:cxn ang="0">
                    <a:pos x="146" y="32"/>
                  </a:cxn>
                  <a:cxn ang="0">
                    <a:pos x="152" y="43"/>
                  </a:cxn>
                  <a:cxn ang="0">
                    <a:pos x="153" y="55"/>
                  </a:cxn>
                  <a:cxn ang="0">
                    <a:pos x="150" y="70"/>
                  </a:cxn>
                  <a:cxn ang="0">
                    <a:pos x="142" y="89"/>
                  </a:cxn>
                  <a:cxn ang="0">
                    <a:pos x="118" y="115"/>
                  </a:cxn>
                  <a:cxn ang="0">
                    <a:pos x="93" y="122"/>
                  </a:cxn>
                  <a:cxn ang="0">
                    <a:pos x="70" y="114"/>
                  </a:cxn>
                  <a:cxn ang="0">
                    <a:pos x="48" y="95"/>
                  </a:cxn>
                  <a:cxn ang="0">
                    <a:pos x="29" y="72"/>
                  </a:cxn>
                  <a:cxn ang="0">
                    <a:pos x="14" y="48"/>
                  </a:cxn>
                  <a:cxn ang="0">
                    <a:pos x="4" y="30"/>
                  </a:cxn>
                  <a:cxn ang="0">
                    <a:pos x="0" y="23"/>
                  </a:cxn>
                </a:cxnLst>
                <a:rect l="0" t="0" r="r" b="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9" name="Freeform 219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68" y="0"/>
                  </a:cxn>
                  <a:cxn ang="0">
                    <a:pos x="73" y="7"/>
                  </a:cxn>
                  <a:cxn ang="0">
                    <a:pos x="83" y="24"/>
                  </a:cxn>
                  <a:cxn ang="0">
                    <a:pos x="96" y="50"/>
                  </a:cxn>
                  <a:cxn ang="0">
                    <a:pos x="106" y="77"/>
                  </a:cxn>
                  <a:cxn ang="0">
                    <a:pos x="112" y="106"/>
                  </a:cxn>
                  <a:cxn ang="0">
                    <a:pos x="108" y="131"/>
                  </a:cxn>
                  <a:cxn ang="0">
                    <a:pos x="91" y="149"/>
                  </a:cxn>
                  <a:cxn ang="0">
                    <a:pos x="56" y="156"/>
                  </a:cxn>
                  <a:cxn ang="0">
                    <a:pos x="22" y="149"/>
                  </a:cxn>
                  <a:cxn ang="0">
                    <a:pos x="4" y="131"/>
                  </a:cxn>
                  <a:cxn ang="0">
                    <a:pos x="0" y="106"/>
                  </a:cxn>
                  <a:cxn ang="0">
                    <a:pos x="5" y="77"/>
                  </a:cxn>
                  <a:cxn ang="0">
                    <a:pos x="15" y="50"/>
                  </a:cxn>
                  <a:cxn ang="0">
                    <a:pos x="28" y="24"/>
                  </a:cxn>
                  <a:cxn ang="0">
                    <a:pos x="38" y="7"/>
                  </a:cxn>
                  <a:cxn ang="0">
                    <a:pos x="43" y="0"/>
                  </a:cxn>
                </a:cxnLst>
                <a:rect l="0" t="0" r="r" b="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" name="Freeform 220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/>
                <a:ahLst/>
                <a:cxnLst>
                  <a:cxn ang="0">
                    <a:pos x="138" y="1"/>
                  </a:cxn>
                  <a:cxn ang="0">
                    <a:pos x="151" y="23"/>
                  </a:cxn>
                  <a:cxn ang="0">
                    <a:pos x="147" y="30"/>
                  </a:cxn>
                  <a:cxn ang="0">
                    <a:pos x="137" y="48"/>
                  </a:cxn>
                  <a:cxn ang="0">
                    <a:pos x="122" y="71"/>
                  </a:cxn>
                  <a:cxn ang="0">
                    <a:pos x="103" y="95"/>
                  </a:cxn>
                  <a:cxn ang="0">
                    <a:pos x="82" y="114"/>
                  </a:cxn>
                  <a:cxn ang="0">
                    <a:pos x="57" y="123"/>
                  </a:cxn>
                  <a:cxn ang="0">
                    <a:pos x="34" y="117"/>
                  </a:cxn>
                  <a:cxn ang="0">
                    <a:pos x="11" y="91"/>
                  </a:cxn>
                  <a:cxn ang="0">
                    <a:pos x="3" y="72"/>
                  </a:cxn>
                  <a:cxn ang="0">
                    <a:pos x="0" y="57"/>
                  </a:cxn>
                  <a:cxn ang="0">
                    <a:pos x="0" y="44"/>
                  </a:cxn>
                  <a:cxn ang="0">
                    <a:pos x="6" y="32"/>
                  </a:cxn>
                  <a:cxn ang="0">
                    <a:pos x="14" y="24"/>
                  </a:cxn>
                  <a:cxn ang="0">
                    <a:pos x="25" y="16"/>
                  </a:cxn>
                  <a:cxn ang="0">
                    <a:pos x="38" y="10"/>
                  </a:cxn>
                  <a:cxn ang="0">
                    <a:pos x="52" y="7"/>
                  </a:cxn>
                  <a:cxn ang="0">
                    <a:pos x="67" y="3"/>
                  </a:cxn>
                  <a:cxn ang="0">
                    <a:pos x="82" y="2"/>
                  </a:cxn>
                  <a:cxn ang="0">
                    <a:pos x="97" y="1"/>
                  </a:cxn>
                  <a:cxn ang="0">
                    <a:pos x="109" y="0"/>
                  </a:cxn>
                  <a:cxn ang="0">
                    <a:pos x="121" y="0"/>
                  </a:cxn>
                  <a:cxn ang="0">
                    <a:pos x="130" y="1"/>
                  </a:cxn>
                  <a:cxn ang="0">
                    <a:pos x="136" y="1"/>
                  </a:cxn>
                  <a:cxn ang="0">
                    <a:pos x="138" y="1"/>
                  </a:cxn>
                </a:cxnLst>
                <a:rect l="0" t="0" r="r" b="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" name="Freeform 221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/>
                <a:ahLst/>
                <a:cxnLst>
                  <a:cxn ang="0">
                    <a:pos x="152" y="99"/>
                  </a:cxn>
                  <a:cxn ang="0">
                    <a:pos x="139" y="122"/>
                  </a:cxn>
                  <a:cxn ang="0">
                    <a:pos x="137" y="122"/>
                  </a:cxn>
                  <a:cxn ang="0">
                    <a:pos x="131" y="122"/>
                  </a:cxn>
                  <a:cxn ang="0">
                    <a:pos x="122" y="123"/>
                  </a:cxn>
                  <a:cxn ang="0">
                    <a:pos x="110" y="122"/>
                  </a:cxn>
                  <a:cxn ang="0">
                    <a:pos x="98" y="122"/>
                  </a:cxn>
                  <a:cxn ang="0">
                    <a:pos x="83" y="121"/>
                  </a:cxn>
                  <a:cxn ang="0">
                    <a:pos x="68" y="118"/>
                  </a:cxn>
                  <a:cxn ang="0">
                    <a:pos x="53" y="116"/>
                  </a:cxn>
                  <a:cxn ang="0">
                    <a:pos x="39" y="111"/>
                  </a:cxn>
                  <a:cxn ang="0">
                    <a:pos x="26" y="106"/>
                  </a:cxn>
                  <a:cxn ang="0">
                    <a:pos x="15" y="99"/>
                  </a:cxn>
                  <a:cxn ang="0">
                    <a:pos x="7" y="91"/>
                  </a:cxn>
                  <a:cxn ang="0">
                    <a:pos x="1" y="79"/>
                  </a:cxn>
                  <a:cxn ang="0">
                    <a:pos x="0" y="66"/>
                  </a:cxn>
                  <a:cxn ang="0">
                    <a:pos x="3" y="51"/>
                  </a:cxn>
                  <a:cxn ang="0">
                    <a:pos x="11" y="33"/>
                  </a:cxn>
                  <a:cxn ang="0">
                    <a:pos x="34" y="6"/>
                  </a:cxn>
                  <a:cxn ang="0">
                    <a:pos x="58" y="0"/>
                  </a:cxn>
                  <a:cxn ang="0">
                    <a:pos x="83" y="8"/>
                  </a:cxn>
                  <a:cxn ang="0">
                    <a:pos x="104" y="27"/>
                  </a:cxn>
                  <a:cxn ang="0">
                    <a:pos x="123" y="50"/>
                  </a:cxn>
                  <a:cxn ang="0">
                    <a:pos x="138" y="73"/>
                  </a:cxn>
                  <a:cxn ang="0">
                    <a:pos x="148" y="92"/>
                  </a:cxn>
                  <a:cxn ang="0">
                    <a:pos x="152" y="99"/>
                  </a:cxn>
                </a:cxnLst>
                <a:rect l="0" t="0" r="r" b="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" name="Freeform 222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/>
                <a:ahLst/>
                <a:cxnLst>
                  <a:cxn ang="0">
                    <a:pos x="6" y="67"/>
                  </a:cxn>
                  <a:cxn ang="0">
                    <a:pos x="0" y="47"/>
                  </a:cxn>
                  <a:cxn ang="0">
                    <a:pos x="7" y="33"/>
                  </a:cxn>
                  <a:cxn ang="0">
                    <a:pos x="15" y="27"/>
                  </a:cxn>
                  <a:cxn ang="0">
                    <a:pos x="24" y="25"/>
                  </a:cxn>
                  <a:cxn ang="0">
                    <a:pos x="35" y="25"/>
                  </a:cxn>
                  <a:cxn ang="0">
                    <a:pos x="43" y="16"/>
                  </a:cxn>
                  <a:cxn ang="0">
                    <a:pos x="58" y="2"/>
                  </a:cxn>
                  <a:cxn ang="0">
                    <a:pos x="79" y="2"/>
                  </a:cxn>
                  <a:cxn ang="0">
                    <a:pos x="92" y="16"/>
                  </a:cxn>
                  <a:cxn ang="0">
                    <a:pos x="100" y="24"/>
                  </a:cxn>
                  <a:cxn ang="0">
                    <a:pos x="111" y="23"/>
                  </a:cxn>
                  <a:cxn ang="0">
                    <a:pos x="121" y="26"/>
                  </a:cxn>
                  <a:cxn ang="0">
                    <a:pos x="129" y="32"/>
                  </a:cxn>
                  <a:cxn ang="0">
                    <a:pos x="136" y="46"/>
                  </a:cxn>
                  <a:cxn ang="0">
                    <a:pos x="130" y="65"/>
                  </a:cxn>
                  <a:cxn ang="0">
                    <a:pos x="130" y="80"/>
                  </a:cxn>
                  <a:cxn ang="0">
                    <a:pos x="136" y="100"/>
                  </a:cxn>
                  <a:cxn ang="0">
                    <a:pos x="129" y="115"/>
                  </a:cxn>
                  <a:cxn ang="0">
                    <a:pos x="121" y="121"/>
                  </a:cxn>
                  <a:cxn ang="0">
                    <a:pos x="112" y="123"/>
                  </a:cxn>
                  <a:cxn ang="0">
                    <a:pos x="102" y="122"/>
                  </a:cxn>
                  <a:cxn ang="0">
                    <a:pos x="94" y="131"/>
                  </a:cxn>
                  <a:cxn ang="0">
                    <a:pos x="80" y="146"/>
                  </a:cxn>
                  <a:cxn ang="0">
                    <a:pos x="59" y="146"/>
                  </a:cxn>
                  <a:cxn ang="0">
                    <a:pos x="45" y="131"/>
                  </a:cxn>
                  <a:cxn ang="0">
                    <a:pos x="36" y="123"/>
                  </a:cxn>
                  <a:cxn ang="0">
                    <a:pos x="26" y="124"/>
                  </a:cxn>
                  <a:cxn ang="0">
                    <a:pos x="16" y="122"/>
                  </a:cxn>
                  <a:cxn ang="0">
                    <a:pos x="8" y="116"/>
                  </a:cxn>
                  <a:cxn ang="0">
                    <a:pos x="1" y="101"/>
                  </a:cxn>
                  <a:cxn ang="0">
                    <a:pos x="7" y="83"/>
                  </a:cxn>
                </a:cxnLst>
                <a:rect l="0" t="0" r="r" b="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" name="Freeform 223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/>
                <a:ahLst/>
                <a:cxnLst>
                  <a:cxn ang="0">
                    <a:pos x="19" y="40"/>
                  </a:cxn>
                  <a:cxn ang="0">
                    <a:pos x="27" y="39"/>
                  </a:cxn>
                  <a:cxn ang="0">
                    <a:pos x="33" y="34"/>
                  </a:cxn>
                  <a:cxn ang="0">
                    <a:pos x="38" y="27"/>
                  </a:cxn>
                  <a:cxn ang="0">
                    <a:pos x="39" y="20"/>
                  </a:cxn>
                  <a:cxn ang="0">
                    <a:pos x="38" y="12"/>
                  </a:cxn>
                  <a:cxn ang="0">
                    <a:pos x="33" y="5"/>
                  </a:cxn>
                  <a:cxn ang="0">
                    <a:pos x="27" y="1"/>
                  </a:cxn>
                  <a:cxn ang="0">
                    <a:pos x="19" y="0"/>
                  </a:cxn>
                  <a:cxn ang="0">
                    <a:pos x="12" y="1"/>
                  </a:cxn>
                  <a:cxn ang="0">
                    <a:pos x="6" y="5"/>
                  </a:cxn>
                  <a:cxn ang="0">
                    <a:pos x="1" y="12"/>
                  </a:cxn>
                  <a:cxn ang="0">
                    <a:pos x="0" y="20"/>
                  </a:cxn>
                  <a:cxn ang="0">
                    <a:pos x="1" y="27"/>
                  </a:cxn>
                  <a:cxn ang="0">
                    <a:pos x="6" y="34"/>
                  </a:cxn>
                  <a:cxn ang="0">
                    <a:pos x="12" y="39"/>
                  </a:cxn>
                  <a:cxn ang="0">
                    <a:pos x="19" y="40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" name="Freeform 224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/>
                <a:ahLst/>
                <a:cxnLst>
                  <a:cxn ang="0">
                    <a:pos x="6" y="66"/>
                  </a:cxn>
                  <a:cxn ang="0">
                    <a:pos x="0" y="47"/>
                  </a:cxn>
                  <a:cxn ang="0">
                    <a:pos x="7" y="33"/>
                  </a:cxn>
                  <a:cxn ang="0">
                    <a:pos x="15" y="26"/>
                  </a:cxn>
                  <a:cxn ang="0">
                    <a:pos x="25" y="24"/>
                  </a:cxn>
                  <a:cxn ang="0">
                    <a:pos x="35" y="25"/>
                  </a:cxn>
                  <a:cxn ang="0">
                    <a:pos x="43" y="16"/>
                  </a:cxn>
                  <a:cxn ang="0">
                    <a:pos x="58" y="2"/>
                  </a:cxn>
                  <a:cxn ang="0">
                    <a:pos x="79" y="2"/>
                  </a:cxn>
                  <a:cxn ang="0">
                    <a:pos x="92" y="16"/>
                  </a:cxn>
                  <a:cxn ang="0">
                    <a:pos x="101" y="24"/>
                  </a:cxn>
                  <a:cxn ang="0">
                    <a:pos x="111" y="23"/>
                  </a:cxn>
                  <a:cxn ang="0">
                    <a:pos x="121" y="25"/>
                  </a:cxn>
                  <a:cxn ang="0">
                    <a:pos x="129" y="32"/>
                  </a:cxn>
                  <a:cxn ang="0">
                    <a:pos x="136" y="46"/>
                  </a:cxn>
                  <a:cxn ang="0">
                    <a:pos x="130" y="65"/>
                  </a:cxn>
                  <a:cxn ang="0">
                    <a:pos x="130" y="80"/>
                  </a:cxn>
                  <a:cxn ang="0">
                    <a:pos x="136" y="100"/>
                  </a:cxn>
                  <a:cxn ang="0">
                    <a:pos x="129" y="114"/>
                  </a:cxn>
                  <a:cxn ang="0">
                    <a:pos x="121" y="121"/>
                  </a:cxn>
                  <a:cxn ang="0">
                    <a:pos x="112" y="123"/>
                  </a:cxn>
                  <a:cxn ang="0">
                    <a:pos x="102" y="122"/>
                  </a:cxn>
                  <a:cxn ang="0">
                    <a:pos x="94" y="131"/>
                  </a:cxn>
                  <a:cxn ang="0">
                    <a:pos x="80" y="145"/>
                  </a:cxn>
                  <a:cxn ang="0">
                    <a:pos x="59" y="145"/>
                  </a:cxn>
                  <a:cxn ang="0">
                    <a:pos x="45" y="131"/>
                  </a:cxn>
                  <a:cxn ang="0">
                    <a:pos x="36" y="123"/>
                  </a:cxn>
                  <a:cxn ang="0">
                    <a:pos x="26" y="124"/>
                  </a:cxn>
                  <a:cxn ang="0">
                    <a:pos x="16" y="122"/>
                  </a:cxn>
                  <a:cxn ang="0">
                    <a:pos x="8" y="116"/>
                  </a:cxn>
                  <a:cxn ang="0">
                    <a:pos x="1" y="101"/>
                  </a:cxn>
                  <a:cxn ang="0">
                    <a:pos x="7" y="83"/>
                  </a:cxn>
                </a:cxnLst>
                <a:rect l="0" t="0" r="r" b="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" name="Freeform 225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/>
                <a:ahLst/>
                <a:cxnLst>
                  <a:cxn ang="0">
                    <a:pos x="19" y="39"/>
                  </a:cxn>
                  <a:cxn ang="0">
                    <a:pos x="28" y="38"/>
                  </a:cxn>
                  <a:cxn ang="0">
                    <a:pos x="33" y="33"/>
                  </a:cxn>
                  <a:cxn ang="0">
                    <a:pos x="38" y="27"/>
                  </a:cxn>
                  <a:cxn ang="0">
                    <a:pos x="39" y="19"/>
                  </a:cxn>
                  <a:cxn ang="0">
                    <a:pos x="38" y="12"/>
                  </a:cxn>
                  <a:cxn ang="0">
                    <a:pos x="33" y="5"/>
                  </a:cxn>
                  <a:cxn ang="0">
                    <a:pos x="28" y="1"/>
                  </a:cxn>
                  <a:cxn ang="0">
                    <a:pos x="19" y="0"/>
                  </a:cxn>
                  <a:cxn ang="0">
                    <a:pos x="13" y="1"/>
                  </a:cxn>
                  <a:cxn ang="0">
                    <a:pos x="6" y="5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6" y="33"/>
                  </a:cxn>
                  <a:cxn ang="0">
                    <a:pos x="13" y="38"/>
                  </a:cxn>
                  <a:cxn ang="0">
                    <a:pos x="19" y="39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" name="Freeform 226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/>
                <a:ahLst/>
                <a:cxnLst>
                  <a:cxn ang="0">
                    <a:pos x="60" y="29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5" y="13"/>
                  </a:cxn>
                  <a:cxn ang="0">
                    <a:pos x="51" y="9"/>
                  </a:cxn>
                  <a:cxn ang="0">
                    <a:pos x="47" y="5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10" y="9"/>
                  </a:cxn>
                  <a:cxn ang="0">
                    <a:pos x="3" y="18"/>
                  </a:cxn>
                  <a:cxn ang="0">
                    <a:pos x="0" y="29"/>
                  </a:cxn>
                  <a:cxn ang="0">
                    <a:pos x="2" y="35"/>
                  </a:cxn>
                  <a:cxn ang="0">
                    <a:pos x="3" y="41"/>
                  </a:cxn>
                  <a:cxn ang="0">
                    <a:pos x="6" y="46"/>
                  </a:cxn>
                  <a:cxn ang="0">
                    <a:pos x="10" y="50"/>
                  </a:cxn>
                  <a:cxn ang="0">
                    <a:pos x="14" y="54"/>
                  </a:cxn>
                  <a:cxn ang="0">
                    <a:pos x="19" y="57"/>
                  </a:cxn>
                  <a:cxn ang="0">
                    <a:pos x="25" y="58"/>
                  </a:cxn>
                  <a:cxn ang="0">
                    <a:pos x="30" y="59"/>
                  </a:cxn>
                  <a:cxn ang="0">
                    <a:pos x="36" y="58"/>
                  </a:cxn>
                  <a:cxn ang="0">
                    <a:pos x="42" y="57"/>
                  </a:cxn>
                  <a:cxn ang="0">
                    <a:pos x="47" y="54"/>
                  </a:cxn>
                  <a:cxn ang="0">
                    <a:pos x="51" y="50"/>
                  </a:cxn>
                  <a:cxn ang="0">
                    <a:pos x="55" y="46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29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" name="Freeform 227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1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4" y="24"/>
                  </a:cxn>
                  <a:cxn ang="0">
                    <a:pos x="2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2" y="10"/>
                  </a:cxn>
                  <a:cxn ang="0">
                    <a:pos x="4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6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" name="Freeform 228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5"/>
                  </a:cxn>
                  <a:cxn ang="0">
                    <a:pos x="57" y="19"/>
                  </a:cxn>
                  <a:cxn ang="0">
                    <a:pos x="54" y="14"/>
                  </a:cxn>
                  <a:cxn ang="0">
                    <a:pos x="51" y="10"/>
                  </a:cxn>
                  <a:cxn ang="0">
                    <a:pos x="46" y="6"/>
                  </a:cxn>
                  <a:cxn ang="0">
                    <a:pos x="41" y="3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8" y="10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42"/>
                  </a:cxn>
                  <a:cxn ang="0">
                    <a:pos x="4" y="46"/>
                  </a:cxn>
                  <a:cxn ang="0">
                    <a:pos x="8" y="51"/>
                  </a:cxn>
                  <a:cxn ang="0">
                    <a:pos x="13" y="54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1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7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" name="Freeform 229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4" y="26"/>
                  </a:cxn>
                  <a:cxn ang="0">
                    <a:pos x="2" y="23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2" y="7"/>
                  </a:cxn>
                  <a:cxn ang="0">
                    <a:pos x="4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8" y="10"/>
                  </a:cxn>
                  <a:cxn ang="0">
                    <a:pos x="29" y="13"/>
                  </a:cxn>
                  <a:cxn ang="0">
                    <a:pos x="29" y="15"/>
                  </a:cxn>
                  <a:cxn ang="0">
                    <a:pos x="28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" name="Freeform 230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8" y="24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8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1"/>
                  </a:cxn>
                  <a:cxn ang="0">
                    <a:pos x="5" y="46"/>
                  </a:cxn>
                  <a:cxn ang="0">
                    <a:pos x="9" y="51"/>
                  </a:cxn>
                  <a:cxn ang="0">
                    <a:pos x="13" y="54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0" y="51"/>
                  </a:cxn>
                  <a:cxn ang="0">
                    <a:pos x="54" y="46"/>
                  </a:cxn>
                  <a:cxn ang="0">
                    <a:pos x="57" y="41"/>
                  </a:cxn>
                  <a:cxn ang="0">
                    <a:pos x="58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" name="Freeform 231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1" y="29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8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8" y="21"/>
                  </a:cxn>
                  <a:cxn ang="0">
                    <a:pos x="25" y="26"/>
                  </a:cxn>
                  <a:cxn ang="0">
                    <a:pos x="20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" name="Freeform 232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9"/>
                  </a:cxn>
                  <a:cxn ang="0">
                    <a:pos x="55" y="13"/>
                  </a:cxn>
                  <a:cxn ang="0">
                    <a:pos x="52" y="8"/>
                  </a:cxn>
                  <a:cxn ang="0">
                    <a:pos x="47" y="5"/>
                  </a:cxn>
                  <a:cxn ang="0">
                    <a:pos x="42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6" y="46"/>
                  </a:cxn>
                  <a:cxn ang="0">
                    <a:pos x="9" y="51"/>
                  </a:cxn>
                  <a:cxn ang="0">
                    <a:pos x="14" y="54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7" y="54"/>
                  </a:cxn>
                  <a:cxn ang="0">
                    <a:pos x="52" y="51"/>
                  </a:cxn>
                  <a:cxn ang="0">
                    <a:pos x="55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" name="Freeform 233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1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4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6" y="5"/>
                  </a:cxn>
                  <a:cxn ang="0">
                    <a:pos x="28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" name="Freeform 234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2"/>
                  </a:cxn>
                  <a:cxn ang="0">
                    <a:pos x="51" y="8"/>
                  </a:cxn>
                  <a:cxn ang="0">
                    <a:pos x="46" y="4"/>
                  </a:cxn>
                  <a:cxn ang="0">
                    <a:pos x="42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8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3" y="40"/>
                  </a:cxn>
                  <a:cxn ang="0">
                    <a:pos x="6" y="46"/>
                  </a:cxn>
                  <a:cxn ang="0">
                    <a:pos x="9" y="50"/>
                  </a:cxn>
                  <a:cxn ang="0">
                    <a:pos x="14" y="54"/>
                  </a:cxn>
                  <a:cxn ang="0">
                    <a:pos x="19" y="56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6" y="59"/>
                  </a:cxn>
                  <a:cxn ang="0">
                    <a:pos x="42" y="56"/>
                  </a:cxn>
                  <a:cxn ang="0">
                    <a:pos x="46" y="54"/>
                  </a:cxn>
                  <a:cxn ang="0">
                    <a:pos x="51" y="50"/>
                  </a:cxn>
                  <a:cxn ang="0">
                    <a:pos x="54" y="46"/>
                  </a:cxn>
                  <a:cxn ang="0">
                    <a:pos x="58" y="40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" name="Freeform 235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3" y="29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3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3"/>
                  </a:cxn>
                  <a:cxn ang="0">
                    <a:pos x="27" y="6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6" y="25"/>
                  </a:cxn>
                  <a:cxn ang="0">
                    <a:pos x="21" y="27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" name="Freeform 236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58" y="25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5" y="2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9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7"/>
                  </a:cxn>
                  <a:cxn ang="0">
                    <a:pos x="9" y="51"/>
                  </a:cxn>
                  <a:cxn ang="0">
                    <a:pos x="13" y="55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5" y="59"/>
                  </a:cxn>
                  <a:cxn ang="0">
                    <a:pos x="41" y="58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2"/>
                  </a:cxn>
                  <a:cxn ang="0">
                    <a:pos x="58" y="36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" name="Freeform 237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6" y="27"/>
                  </a:cxn>
                  <a:cxn ang="0">
                    <a:pos x="4" y="26"/>
                  </a:cxn>
                  <a:cxn ang="0">
                    <a:pos x="3" y="24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3" y="7"/>
                  </a:cxn>
                  <a:cxn ang="0">
                    <a:pos x="4" y="5"/>
                  </a:cxn>
                  <a:cxn ang="0">
                    <a:pos x="6" y="3"/>
                  </a:cxn>
                  <a:cxn ang="0">
                    <a:pos x="9" y="2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0" y="2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7" y="7"/>
                  </a:cxn>
                  <a:cxn ang="0">
                    <a:pos x="28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8" y="21"/>
                  </a:cxn>
                  <a:cxn ang="0">
                    <a:pos x="25" y="26"/>
                  </a:cxn>
                  <a:cxn ang="0">
                    <a:pos x="20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" name="Freeform 238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4"/>
                  </a:cxn>
                  <a:cxn ang="0">
                    <a:pos x="51" y="9"/>
                  </a:cxn>
                  <a:cxn ang="0">
                    <a:pos x="46" y="6"/>
                  </a:cxn>
                  <a:cxn ang="0">
                    <a:pos x="41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2"/>
                  </a:cxn>
                  <a:cxn ang="0">
                    <a:pos x="14" y="55"/>
                  </a:cxn>
                  <a:cxn ang="0">
                    <a:pos x="18" y="58"/>
                  </a:cxn>
                  <a:cxn ang="0">
                    <a:pos x="24" y="60"/>
                  </a:cxn>
                  <a:cxn ang="0">
                    <a:pos x="30" y="60"/>
                  </a:cxn>
                  <a:cxn ang="0">
                    <a:pos x="36" y="60"/>
                  </a:cxn>
                  <a:cxn ang="0">
                    <a:pos x="41" y="58"/>
                  </a:cxn>
                  <a:cxn ang="0">
                    <a:pos x="46" y="55"/>
                  </a:cxn>
                  <a:cxn ang="0">
                    <a:pos x="51" y="52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" name="Freeform 239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7" y="28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4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3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5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" name="Freeform 240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/>
                <a:ahLst/>
                <a:cxnLst>
                  <a:cxn ang="0">
                    <a:pos x="58" y="30"/>
                  </a:cxn>
                  <a:cxn ang="0">
                    <a:pos x="58" y="24"/>
                  </a:cxn>
                  <a:cxn ang="0">
                    <a:pos x="56" y="18"/>
                  </a:cxn>
                  <a:cxn ang="0">
                    <a:pos x="54" y="14"/>
                  </a:cxn>
                  <a:cxn ang="0">
                    <a:pos x="50" y="9"/>
                  </a:cxn>
                  <a:cxn ang="0">
                    <a:pos x="46" y="6"/>
                  </a:cxn>
                  <a:cxn ang="0">
                    <a:pos x="40" y="2"/>
                  </a:cxn>
                  <a:cxn ang="0">
                    <a:pos x="34" y="1"/>
                  </a:cxn>
                  <a:cxn ang="0">
                    <a:pos x="28" y="0"/>
                  </a:cxn>
                  <a:cxn ang="0">
                    <a:pos x="17" y="2"/>
                  </a:cxn>
                  <a:cxn ang="0">
                    <a:pos x="8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42"/>
                  </a:cxn>
                  <a:cxn ang="0">
                    <a:pos x="4" y="46"/>
                  </a:cxn>
                  <a:cxn ang="0">
                    <a:pos x="8" y="51"/>
                  </a:cxn>
                  <a:cxn ang="0">
                    <a:pos x="12" y="54"/>
                  </a:cxn>
                  <a:cxn ang="0">
                    <a:pos x="18" y="58"/>
                  </a:cxn>
                  <a:cxn ang="0">
                    <a:pos x="23" y="59"/>
                  </a:cxn>
                  <a:cxn ang="0">
                    <a:pos x="28" y="60"/>
                  </a:cxn>
                  <a:cxn ang="0">
                    <a:pos x="34" y="59"/>
                  </a:cxn>
                  <a:cxn ang="0">
                    <a:pos x="40" y="58"/>
                  </a:cxn>
                  <a:cxn ang="0">
                    <a:pos x="46" y="54"/>
                  </a:cxn>
                  <a:cxn ang="0">
                    <a:pos x="50" y="51"/>
                  </a:cxn>
                  <a:cxn ang="0">
                    <a:pos x="54" y="46"/>
                  </a:cxn>
                  <a:cxn ang="0">
                    <a:pos x="56" y="42"/>
                  </a:cxn>
                  <a:cxn ang="0">
                    <a:pos x="58" y="36"/>
                  </a:cxn>
                  <a:cxn ang="0">
                    <a:pos x="58" y="30"/>
                  </a:cxn>
                </a:cxnLst>
                <a:rect l="0" t="0" r="r" b="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" name="Freeform 241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/>
                <a:ahLst/>
                <a:cxnLst>
                  <a:cxn ang="0">
                    <a:pos x="13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5" y="28"/>
                  </a:cxn>
                  <a:cxn ang="0">
                    <a:pos x="3" y="25"/>
                  </a:cxn>
                  <a:cxn ang="0">
                    <a:pos x="2" y="23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3" y="0"/>
                  </a:cxn>
                  <a:cxn ang="0">
                    <a:pos x="17" y="0"/>
                  </a:cxn>
                  <a:cxn ang="0">
                    <a:pos x="19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7" y="9"/>
                  </a:cxn>
                  <a:cxn ang="0">
                    <a:pos x="28" y="13"/>
                  </a:cxn>
                  <a:cxn ang="0">
                    <a:pos x="28" y="15"/>
                  </a:cxn>
                  <a:cxn ang="0">
                    <a:pos x="27" y="21"/>
                  </a:cxn>
                  <a:cxn ang="0">
                    <a:pos x="25" y="25"/>
                  </a:cxn>
                  <a:cxn ang="0">
                    <a:pos x="19" y="29"/>
                  </a:cxn>
                  <a:cxn ang="0">
                    <a:pos x="13" y="30"/>
                  </a:cxn>
                </a:cxnLst>
                <a:rect l="0" t="0" r="r" b="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" name="Freeform 242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9"/>
                  </a:cxn>
                  <a:cxn ang="0">
                    <a:pos x="54" y="13"/>
                  </a:cxn>
                  <a:cxn ang="0">
                    <a:pos x="51" y="8"/>
                  </a:cxn>
                  <a:cxn ang="0">
                    <a:pos x="46" y="5"/>
                  </a:cxn>
                  <a:cxn ang="0">
                    <a:pos x="42" y="3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8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6"/>
                  </a:cxn>
                  <a:cxn ang="0">
                    <a:pos x="8" y="51"/>
                  </a:cxn>
                  <a:cxn ang="0">
                    <a:pos x="13" y="54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" name="Freeform 243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7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" name="Freeform 244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8" y="24"/>
                  </a:cxn>
                  <a:cxn ang="0">
                    <a:pos x="57" y="18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2"/>
                  </a:cxn>
                  <a:cxn ang="0">
                    <a:pos x="35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4" y="47"/>
                  </a:cxn>
                  <a:cxn ang="0">
                    <a:pos x="8" y="51"/>
                  </a:cxn>
                  <a:cxn ang="0">
                    <a:pos x="12" y="55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41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8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" name="Freeform 245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8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8" y="20"/>
                  </a:cxn>
                  <a:cxn ang="0">
                    <a:pos x="25" y="25"/>
                  </a:cxn>
                  <a:cxn ang="0">
                    <a:pos x="20" y="28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" name="Freeform 246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/>
                <a:ahLst/>
                <a:cxnLst>
                  <a:cxn ang="0">
                    <a:pos x="60" y="27"/>
                  </a:cxn>
                  <a:cxn ang="0">
                    <a:pos x="59" y="23"/>
                  </a:cxn>
                  <a:cxn ang="0">
                    <a:pos x="57" y="17"/>
                  </a:cxn>
                  <a:cxn ang="0">
                    <a:pos x="54" y="12"/>
                  </a:cxn>
                  <a:cxn ang="0">
                    <a:pos x="50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7"/>
                  </a:cxn>
                  <a:cxn ang="0">
                    <a:pos x="0" y="27"/>
                  </a:cxn>
                  <a:cxn ang="0">
                    <a:pos x="1" y="33"/>
                  </a:cxn>
                  <a:cxn ang="0">
                    <a:pos x="2" y="39"/>
                  </a:cxn>
                  <a:cxn ang="0">
                    <a:pos x="4" y="45"/>
                  </a:cxn>
                  <a:cxn ang="0">
                    <a:pos x="8" y="49"/>
                  </a:cxn>
                  <a:cxn ang="0">
                    <a:pos x="12" y="53"/>
                  </a:cxn>
                  <a:cxn ang="0">
                    <a:pos x="18" y="55"/>
                  </a:cxn>
                  <a:cxn ang="0">
                    <a:pos x="24" y="57"/>
                  </a:cxn>
                  <a:cxn ang="0">
                    <a:pos x="30" y="57"/>
                  </a:cxn>
                  <a:cxn ang="0">
                    <a:pos x="35" y="57"/>
                  </a:cxn>
                  <a:cxn ang="0">
                    <a:pos x="41" y="55"/>
                  </a:cxn>
                  <a:cxn ang="0">
                    <a:pos x="46" y="53"/>
                  </a:cxn>
                  <a:cxn ang="0">
                    <a:pos x="50" y="49"/>
                  </a:cxn>
                  <a:cxn ang="0">
                    <a:pos x="54" y="45"/>
                  </a:cxn>
                  <a:cxn ang="0">
                    <a:pos x="57" y="39"/>
                  </a:cxn>
                  <a:cxn ang="0">
                    <a:pos x="59" y="33"/>
                  </a:cxn>
                  <a:cxn ang="0">
                    <a:pos x="60" y="27"/>
                  </a:cxn>
                </a:cxnLst>
                <a:rect l="0" t="0" r="r" b="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" name="Freeform 247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/>
                <a:ahLst/>
                <a:cxnLst>
                  <a:cxn ang="0">
                    <a:pos x="15" y="27"/>
                  </a:cxn>
                  <a:cxn ang="0">
                    <a:pos x="11" y="27"/>
                  </a:cxn>
                  <a:cxn ang="0">
                    <a:pos x="9" y="26"/>
                  </a:cxn>
                  <a:cxn ang="0">
                    <a:pos x="7" y="25"/>
                  </a:cxn>
                  <a:cxn ang="0">
                    <a:pos x="4" y="23"/>
                  </a:cxn>
                  <a:cxn ang="0">
                    <a:pos x="2" y="21"/>
                  </a:cxn>
                  <a:cxn ang="0">
                    <a:pos x="1" y="18"/>
                  </a:cxn>
                  <a:cxn ang="0">
                    <a:pos x="0" y="16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7"/>
                  </a:cxn>
                  <a:cxn ang="0">
                    <a:pos x="2" y="4"/>
                  </a:cxn>
                  <a:cxn ang="0">
                    <a:pos x="4" y="2"/>
                  </a:cxn>
                  <a:cxn ang="0">
                    <a:pos x="7" y="1"/>
                  </a:cxn>
                  <a:cxn ang="0">
                    <a:pos x="9" y="0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0"/>
                  </a:cxn>
                  <a:cxn ang="0">
                    <a:pos x="23" y="1"/>
                  </a:cxn>
                  <a:cxn ang="0">
                    <a:pos x="25" y="2"/>
                  </a:cxn>
                  <a:cxn ang="0">
                    <a:pos x="26" y="4"/>
                  </a:cxn>
                  <a:cxn ang="0">
                    <a:pos x="29" y="7"/>
                  </a:cxn>
                  <a:cxn ang="0">
                    <a:pos x="30" y="10"/>
                  </a:cxn>
                  <a:cxn ang="0">
                    <a:pos x="30" y="12"/>
                  </a:cxn>
                  <a:cxn ang="0">
                    <a:pos x="29" y="18"/>
                  </a:cxn>
                  <a:cxn ang="0">
                    <a:pos x="25" y="23"/>
                  </a:cxn>
                  <a:cxn ang="0">
                    <a:pos x="20" y="26"/>
                  </a:cxn>
                  <a:cxn ang="0">
                    <a:pos x="15" y="2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" name="Freeform 248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9"/>
                  </a:cxn>
                  <a:cxn ang="0">
                    <a:pos x="54" y="13"/>
                  </a:cxn>
                  <a:cxn ang="0">
                    <a:pos x="51" y="8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6" y="46"/>
                  </a:cxn>
                  <a:cxn ang="0">
                    <a:pos x="9" y="51"/>
                  </a:cxn>
                  <a:cxn ang="0">
                    <a:pos x="14" y="54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1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" name="Freeform 249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1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5" y="5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" name="Freeform 250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4"/>
                  </a:cxn>
                  <a:cxn ang="0">
                    <a:pos x="51" y="9"/>
                  </a:cxn>
                  <a:cxn ang="0">
                    <a:pos x="46" y="6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8" y="9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3" y="41"/>
                  </a:cxn>
                  <a:cxn ang="0">
                    <a:pos x="5" y="46"/>
                  </a:cxn>
                  <a:cxn ang="0">
                    <a:pos x="8" y="51"/>
                  </a:cxn>
                  <a:cxn ang="0">
                    <a:pos x="13" y="54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1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" name="Freeform 251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3" y="23"/>
                  </a:cxn>
                  <a:cxn ang="0">
                    <a:pos x="1" y="21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5"/>
                  </a:cxn>
                  <a:cxn ang="0">
                    <a:pos x="27" y="7"/>
                  </a:cxn>
                  <a:cxn ang="0">
                    <a:pos x="28" y="9"/>
                  </a:cxn>
                  <a:cxn ang="0">
                    <a:pos x="29" y="12"/>
                  </a:cxn>
                  <a:cxn ang="0">
                    <a:pos x="29" y="15"/>
                  </a:cxn>
                  <a:cxn ang="0">
                    <a:pos x="28" y="21"/>
                  </a:cxn>
                  <a:cxn ang="0">
                    <a:pos x="26" y="25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" name="Freeform 252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/>
                <a:ahLst/>
                <a:cxnLst>
                  <a:cxn ang="0">
                    <a:pos x="59" y="29"/>
                  </a:cxn>
                  <a:cxn ang="0">
                    <a:pos x="58" y="23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8"/>
                  </a:cxn>
                  <a:cxn ang="0">
                    <a:pos x="46" y="5"/>
                  </a:cxn>
                  <a:cxn ang="0">
                    <a:pos x="41" y="2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7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2" y="40"/>
                  </a:cxn>
                  <a:cxn ang="0">
                    <a:pos x="5" y="46"/>
                  </a:cxn>
                  <a:cxn ang="0">
                    <a:pos x="9" y="51"/>
                  </a:cxn>
                  <a:cxn ang="0">
                    <a:pos x="13" y="54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0" y="51"/>
                  </a:cxn>
                  <a:cxn ang="0">
                    <a:pos x="54" y="46"/>
                  </a:cxn>
                  <a:cxn ang="0">
                    <a:pos x="57" y="40"/>
                  </a:cxn>
                  <a:cxn ang="0">
                    <a:pos x="58" y="35"/>
                  </a:cxn>
                  <a:cxn ang="0">
                    <a:pos x="59" y="29"/>
                  </a:cxn>
                </a:cxnLst>
                <a:rect l="0" t="0" r="r" b="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" name="Freeform 253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1" y="29"/>
                  </a:cxn>
                  <a:cxn ang="0">
                    <a:pos x="9" y="28"/>
                  </a:cxn>
                  <a:cxn ang="0">
                    <a:pos x="6" y="27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8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2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8" y="8"/>
                  </a:cxn>
                  <a:cxn ang="0">
                    <a:pos x="29" y="12"/>
                  </a:cxn>
                  <a:cxn ang="0">
                    <a:pos x="29" y="14"/>
                  </a:cxn>
                  <a:cxn ang="0">
                    <a:pos x="28" y="20"/>
                  </a:cxn>
                  <a:cxn ang="0">
                    <a:pos x="25" y="24"/>
                  </a:cxn>
                  <a:cxn ang="0">
                    <a:pos x="20" y="28"/>
                  </a:cxn>
                  <a:cxn ang="0">
                    <a:pos x="15" y="29"/>
                  </a:cxn>
                </a:cxnLst>
                <a:rect l="0" t="0" r="r" b="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" name="Freeform 254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5" y="13"/>
                  </a:cxn>
                  <a:cxn ang="0">
                    <a:pos x="51" y="8"/>
                  </a:cxn>
                  <a:cxn ang="0">
                    <a:pos x="47" y="5"/>
                  </a:cxn>
                  <a:cxn ang="0">
                    <a:pos x="42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10" y="8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2" y="36"/>
                  </a:cxn>
                  <a:cxn ang="0">
                    <a:pos x="3" y="40"/>
                  </a:cxn>
                  <a:cxn ang="0">
                    <a:pos x="6" y="46"/>
                  </a:cxn>
                  <a:cxn ang="0">
                    <a:pos x="10" y="51"/>
                  </a:cxn>
                  <a:cxn ang="0">
                    <a:pos x="14" y="54"/>
                  </a:cxn>
                  <a:cxn ang="0">
                    <a:pos x="19" y="56"/>
                  </a:cxn>
                  <a:cxn ang="0">
                    <a:pos x="25" y="59"/>
                  </a:cxn>
                  <a:cxn ang="0">
                    <a:pos x="30" y="59"/>
                  </a:cxn>
                  <a:cxn ang="0">
                    <a:pos x="36" y="59"/>
                  </a:cxn>
                  <a:cxn ang="0">
                    <a:pos x="42" y="56"/>
                  </a:cxn>
                  <a:cxn ang="0">
                    <a:pos x="47" y="54"/>
                  </a:cxn>
                  <a:cxn ang="0">
                    <a:pos x="51" y="51"/>
                  </a:cxn>
                  <a:cxn ang="0">
                    <a:pos x="55" y="46"/>
                  </a:cxn>
                  <a:cxn ang="0">
                    <a:pos x="58" y="40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" name="Freeform 255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2" y="29"/>
                  </a:cxn>
                  <a:cxn ang="0">
                    <a:pos x="10" y="28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3" y="23"/>
                  </a:cxn>
                  <a:cxn ang="0">
                    <a:pos x="2" y="20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2" y="9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5"/>
                  </a:cxn>
                  <a:cxn ang="0">
                    <a:pos x="27" y="7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5"/>
                  </a:cxn>
                  <a:cxn ang="0">
                    <a:pos x="21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" name="Freeform 256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8" y="24"/>
                  </a:cxn>
                  <a:cxn ang="0">
                    <a:pos x="57" y="18"/>
                  </a:cxn>
                  <a:cxn ang="0">
                    <a:pos x="55" y="14"/>
                  </a:cxn>
                  <a:cxn ang="0">
                    <a:pos x="52" y="9"/>
                  </a:cxn>
                  <a:cxn ang="0">
                    <a:pos x="47" y="6"/>
                  </a:cxn>
                  <a:cxn ang="0">
                    <a:pos x="41" y="2"/>
                  </a:cxn>
                  <a:cxn ang="0">
                    <a:pos x="35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1"/>
                  </a:cxn>
                  <a:cxn ang="0">
                    <a:pos x="5" y="47"/>
                  </a:cxn>
                  <a:cxn ang="0">
                    <a:pos x="9" y="52"/>
                  </a:cxn>
                  <a:cxn ang="0">
                    <a:pos x="14" y="55"/>
                  </a:cxn>
                  <a:cxn ang="0">
                    <a:pos x="18" y="57"/>
                  </a:cxn>
                  <a:cxn ang="0">
                    <a:pos x="24" y="60"/>
                  </a:cxn>
                  <a:cxn ang="0">
                    <a:pos x="30" y="60"/>
                  </a:cxn>
                  <a:cxn ang="0">
                    <a:pos x="35" y="60"/>
                  </a:cxn>
                  <a:cxn ang="0">
                    <a:pos x="41" y="57"/>
                  </a:cxn>
                  <a:cxn ang="0">
                    <a:pos x="47" y="55"/>
                  </a:cxn>
                  <a:cxn ang="0">
                    <a:pos x="52" y="52"/>
                  </a:cxn>
                  <a:cxn ang="0">
                    <a:pos x="55" y="47"/>
                  </a:cxn>
                  <a:cxn ang="0">
                    <a:pos x="57" y="41"/>
                  </a:cxn>
                  <a:cxn ang="0">
                    <a:pos x="58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" name="Freeform 257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2" y="29"/>
                  </a:cxn>
                  <a:cxn ang="0">
                    <a:pos x="10" y="28"/>
                  </a:cxn>
                  <a:cxn ang="0">
                    <a:pos x="7" y="26"/>
                  </a:cxn>
                  <a:cxn ang="0">
                    <a:pos x="4" y="24"/>
                  </a:cxn>
                  <a:cxn ang="0">
                    <a:pos x="3" y="22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3" y="6"/>
                  </a:cxn>
                  <a:cxn ang="0">
                    <a:pos x="4" y="3"/>
                  </a:cxn>
                  <a:cxn ang="0">
                    <a:pos x="7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0" y="1"/>
                  </a:cxn>
                  <a:cxn ang="0">
                    <a:pos x="23" y="2"/>
                  </a:cxn>
                  <a:cxn ang="0">
                    <a:pos x="25" y="3"/>
                  </a:cxn>
                  <a:cxn ang="0">
                    <a:pos x="27" y="6"/>
                  </a:cxn>
                  <a:cxn ang="0">
                    <a:pos x="28" y="8"/>
                  </a:cxn>
                  <a:cxn ang="0">
                    <a:pos x="30" y="11"/>
                  </a:cxn>
                  <a:cxn ang="0">
                    <a:pos x="30" y="14"/>
                  </a:cxn>
                  <a:cxn ang="0">
                    <a:pos x="28" y="20"/>
                  </a:cxn>
                  <a:cxn ang="0">
                    <a:pos x="25" y="24"/>
                  </a:cxn>
                  <a:cxn ang="0">
                    <a:pos x="20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" name="Freeform 258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/>
                <a:ahLst/>
                <a:cxnLst>
                  <a:cxn ang="0">
                    <a:pos x="60" y="29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2"/>
                  </a:cxn>
                  <a:cxn ang="0">
                    <a:pos x="51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6"/>
                  </a:cxn>
                  <a:cxn ang="0">
                    <a:pos x="9" y="50"/>
                  </a:cxn>
                  <a:cxn ang="0">
                    <a:pos x="14" y="54"/>
                  </a:cxn>
                  <a:cxn ang="0">
                    <a:pos x="18" y="57"/>
                  </a:cxn>
                  <a:cxn ang="0">
                    <a:pos x="24" y="58"/>
                  </a:cxn>
                  <a:cxn ang="0">
                    <a:pos x="30" y="59"/>
                  </a:cxn>
                  <a:cxn ang="0">
                    <a:pos x="36" y="58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1" y="50"/>
                  </a:cxn>
                  <a:cxn ang="0">
                    <a:pos x="54" y="46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29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" name="Freeform 259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3" y="24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" name="Freeform 260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/>
                <a:ahLst/>
                <a:cxnLst>
                  <a:cxn ang="0">
                    <a:pos x="58" y="28"/>
                  </a:cxn>
                  <a:cxn ang="0">
                    <a:pos x="58" y="23"/>
                  </a:cxn>
                  <a:cxn ang="0">
                    <a:pos x="56" y="18"/>
                  </a:cxn>
                  <a:cxn ang="0">
                    <a:pos x="54" y="12"/>
                  </a:cxn>
                  <a:cxn ang="0">
                    <a:pos x="50" y="8"/>
                  </a:cxn>
                  <a:cxn ang="0">
                    <a:pos x="46" y="4"/>
                  </a:cxn>
                  <a:cxn ang="0">
                    <a:pos x="40" y="2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7" y="2"/>
                  </a:cxn>
                  <a:cxn ang="0">
                    <a:pos x="8" y="8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0" y="34"/>
                  </a:cxn>
                  <a:cxn ang="0">
                    <a:pos x="2" y="40"/>
                  </a:cxn>
                  <a:cxn ang="0">
                    <a:pos x="4" y="46"/>
                  </a:cxn>
                  <a:cxn ang="0">
                    <a:pos x="8" y="50"/>
                  </a:cxn>
                  <a:cxn ang="0">
                    <a:pos x="12" y="54"/>
                  </a:cxn>
                  <a:cxn ang="0">
                    <a:pos x="18" y="56"/>
                  </a:cxn>
                  <a:cxn ang="0">
                    <a:pos x="23" y="58"/>
                  </a:cxn>
                  <a:cxn ang="0">
                    <a:pos x="28" y="58"/>
                  </a:cxn>
                  <a:cxn ang="0">
                    <a:pos x="34" y="58"/>
                  </a:cxn>
                  <a:cxn ang="0">
                    <a:pos x="40" y="56"/>
                  </a:cxn>
                  <a:cxn ang="0">
                    <a:pos x="46" y="54"/>
                  </a:cxn>
                  <a:cxn ang="0">
                    <a:pos x="50" y="50"/>
                  </a:cxn>
                  <a:cxn ang="0">
                    <a:pos x="54" y="46"/>
                  </a:cxn>
                  <a:cxn ang="0">
                    <a:pos x="56" y="40"/>
                  </a:cxn>
                  <a:cxn ang="0">
                    <a:pos x="58" y="34"/>
                  </a:cxn>
                  <a:cxn ang="0">
                    <a:pos x="58" y="28"/>
                  </a:cxn>
                </a:cxnLst>
                <a:rect l="0" t="0" r="r" b="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" name="Freeform 261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/>
                <a:ahLst/>
                <a:cxnLst>
                  <a:cxn ang="0">
                    <a:pos x="14" y="28"/>
                  </a:cxn>
                  <a:cxn ang="0">
                    <a:pos x="12" y="28"/>
                  </a:cxn>
                  <a:cxn ang="0">
                    <a:pos x="10" y="27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3" y="21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3" y="5"/>
                  </a:cxn>
                  <a:cxn ang="0">
                    <a:pos x="4" y="3"/>
                  </a:cxn>
                  <a:cxn ang="0">
                    <a:pos x="6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0" y="1"/>
                  </a:cxn>
                  <a:cxn ang="0">
                    <a:pos x="24" y="2"/>
                  </a:cxn>
                  <a:cxn ang="0">
                    <a:pos x="26" y="3"/>
                  </a:cxn>
                  <a:cxn ang="0">
                    <a:pos x="27" y="5"/>
                  </a:cxn>
                  <a:cxn ang="0">
                    <a:pos x="28" y="8"/>
                  </a:cxn>
                  <a:cxn ang="0">
                    <a:pos x="29" y="11"/>
                  </a:cxn>
                  <a:cxn ang="0">
                    <a:pos x="29" y="13"/>
                  </a:cxn>
                  <a:cxn ang="0">
                    <a:pos x="28" y="19"/>
                  </a:cxn>
                  <a:cxn ang="0">
                    <a:pos x="26" y="24"/>
                  </a:cxn>
                  <a:cxn ang="0">
                    <a:pos x="20" y="27"/>
                  </a:cxn>
                  <a:cxn ang="0">
                    <a:pos x="14" y="28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" name="Freeform 262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2"/>
                  </a:cxn>
                  <a:cxn ang="0">
                    <a:pos x="50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5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8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6"/>
                  </a:cxn>
                  <a:cxn ang="0">
                    <a:pos x="9" y="50"/>
                  </a:cxn>
                  <a:cxn ang="0">
                    <a:pos x="14" y="54"/>
                  </a:cxn>
                  <a:cxn ang="0">
                    <a:pos x="18" y="57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35" y="58"/>
                  </a:cxn>
                  <a:cxn ang="0">
                    <a:pos x="41" y="57"/>
                  </a:cxn>
                  <a:cxn ang="0">
                    <a:pos x="46" y="54"/>
                  </a:cxn>
                  <a:cxn ang="0">
                    <a:pos x="50" y="50"/>
                  </a:cxn>
                  <a:cxn ang="0">
                    <a:pos x="54" y="46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" name="Freeform 263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11" y="28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4" y="4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0" y="1"/>
                  </a:cxn>
                  <a:cxn ang="0">
                    <a:pos x="23" y="2"/>
                  </a:cxn>
                  <a:cxn ang="0">
                    <a:pos x="25" y="4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0" y="27"/>
                  </a:cxn>
                  <a:cxn ang="0">
                    <a:pos x="15" y="28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" name="Freeform 264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58" y="25"/>
                  </a:cxn>
                  <a:cxn ang="0">
                    <a:pos x="57" y="19"/>
                  </a:cxn>
                  <a:cxn ang="0">
                    <a:pos x="54" y="14"/>
                  </a:cxn>
                  <a:cxn ang="0">
                    <a:pos x="50" y="10"/>
                  </a:cxn>
                  <a:cxn ang="0">
                    <a:pos x="46" y="6"/>
                  </a:cxn>
                  <a:cxn ang="0">
                    <a:pos x="41" y="3"/>
                  </a:cxn>
                  <a:cxn ang="0">
                    <a:pos x="35" y="2"/>
                  </a:cxn>
                  <a:cxn ang="0">
                    <a:pos x="29" y="0"/>
                  </a:cxn>
                  <a:cxn ang="0">
                    <a:pos x="18" y="3"/>
                  </a:cxn>
                  <a:cxn ang="0">
                    <a:pos x="9" y="10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8"/>
                  </a:cxn>
                  <a:cxn ang="0">
                    <a:pos x="9" y="52"/>
                  </a:cxn>
                  <a:cxn ang="0">
                    <a:pos x="13" y="56"/>
                  </a:cxn>
                  <a:cxn ang="0">
                    <a:pos x="18" y="58"/>
                  </a:cxn>
                  <a:cxn ang="0">
                    <a:pos x="24" y="60"/>
                  </a:cxn>
                  <a:cxn ang="0">
                    <a:pos x="29" y="60"/>
                  </a:cxn>
                  <a:cxn ang="0">
                    <a:pos x="35" y="60"/>
                  </a:cxn>
                  <a:cxn ang="0">
                    <a:pos x="41" y="58"/>
                  </a:cxn>
                  <a:cxn ang="0">
                    <a:pos x="46" y="56"/>
                  </a:cxn>
                  <a:cxn ang="0">
                    <a:pos x="50" y="52"/>
                  </a:cxn>
                  <a:cxn ang="0">
                    <a:pos x="54" y="48"/>
                  </a:cxn>
                  <a:cxn ang="0">
                    <a:pos x="57" y="42"/>
                  </a:cxn>
                  <a:cxn ang="0">
                    <a:pos x="58" y="36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" name="Freeform 265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0" y="29"/>
                  </a:cxn>
                  <a:cxn ang="0">
                    <a:pos x="7" y="28"/>
                  </a:cxn>
                  <a:cxn ang="0">
                    <a:pos x="5" y="26"/>
                  </a:cxn>
                  <a:cxn ang="0">
                    <a:pos x="4" y="23"/>
                  </a:cxn>
                  <a:cxn ang="0">
                    <a:pos x="2" y="21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2" y="10"/>
                  </a:cxn>
                  <a:cxn ang="0">
                    <a:pos x="4" y="7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10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2"/>
                  </a:cxn>
                  <a:cxn ang="0">
                    <a:pos x="24" y="4"/>
                  </a:cxn>
                  <a:cxn ang="0">
                    <a:pos x="26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3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" name="Freeform 266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4"/>
                  </a:cxn>
                  <a:cxn ang="0">
                    <a:pos x="51" y="9"/>
                  </a:cxn>
                  <a:cxn ang="0">
                    <a:pos x="46" y="6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9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3" y="41"/>
                  </a:cxn>
                  <a:cxn ang="0">
                    <a:pos x="6" y="46"/>
                  </a:cxn>
                  <a:cxn ang="0">
                    <a:pos x="9" y="51"/>
                  </a:cxn>
                  <a:cxn ang="0">
                    <a:pos x="14" y="54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4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1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" name="Freeform 267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9" y="29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4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5" y="4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4"/>
                  </a:cxn>
                  <a:cxn ang="0">
                    <a:pos x="28" y="7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6" y="25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" name="Freeform 268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6" y="13"/>
                  </a:cxn>
                  <a:cxn ang="0">
                    <a:pos x="52" y="9"/>
                  </a:cxn>
                  <a:cxn ang="0">
                    <a:pos x="48" y="5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10" y="9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3" y="41"/>
                  </a:cxn>
                  <a:cxn ang="0">
                    <a:pos x="6" y="47"/>
                  </a:cxn>
                  <a:cxn ang="0">
                    <a:pos x="10" y="51"/>
                  </a:cxn>
                  <a:cxn ang="0">
                    <a:pos x="14" y="55"/>
                  </a:cxn>
                  <a:cxn ang="0">
                    <a:pos x="19" y="57"/>
                  </a:cxn>
                  <a:cxn ang="0">
                    <a:pos x="25" y="58"/>
                  </a:cxn>
                  <a:cxn ang="0">
                    <a:pos x="30" y="59"/>
                  </a:cxn>
                  <a:cxn ang="0">
                    <a:pos x="36" y="58"/>
                  </a:cxn>
                  <a:cxn ang="0">
                    <a:pos x="42" y="57"/>
                  </a:cxn>
                  <a:cxn ang="0">
                    <a:pos x="48" y="55"/>
                  </a:cxn>
                  <a:cxn ang="0">
                    <a:pos x="52" y="51"/>
                  </a:cxn>
                  <a:cxn ang="0">
                    <a:pos x="56" y="47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" name="Freeform 269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3" y="29"/>
                  </a:cxn>
                  <a:cxn ang="0">
                    <a:pos x="11" y="28"/>
                  </a:cxn>
                  <a:cxn ang="0">
                    <a:pos x="7" y="27"/>
                  </a:cxn>
                  <a:cxn ang="0">
                    <a:pos x="5" y="25"/>
                  </a:cxn>
                  <a:cxn ang="0">
                    <a:pos x="4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4" y="6"/>
                  </a:cxn>
                  <a:cxn ang="0">
                    <a:pos x="5" y="4"/>
                  </a:cxn>
                  <a:cxn ang="0">
                    <a:pos x="7" y="3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6" y="4"/>
                  </a:cxn>
                  <a:cxn ang="0">
                    <a:pos x="28" y="6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6" y="25"/>
                  </a:cxn>
                  <a:cxn ang="0">
                    <a:pos x="21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" name="Freeform 270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5" y="12"/>
                  </a:cxn>
                  <a:cxn ang="0">
                    <a:pos x="51" y="8"/>
                  </a:cxn>
                  <a:cxn ang="0">
                    <a:pos x="47" y="4"/>
                  </a:cxn>
                  <a:cxn ang="0">
                    <a:pos x="41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8"/>
                  </a:cxn>
                  <a:cxn ang="0">
                    <a:pos x="3" y="18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3" y="41"/>
                  </a:cxn>
                  <a:cxn ang="0">
                    <a:pos x="5" y="46"/>
                  </a:cxn>
                  <a:cxn ang="0">
                    <a:pos x="9" y="50"/>
                  </a:cxn>
                  <a:cxn ang="0">
                    <a:pos x="13" y="54"/>
                  </a:cxn>
                  <a:cxn ang="0">
                    <a:pos x="19" y="57"/>
                  </a:cxn>
                  <a:cxn ang="0">
                    <a:pos x="25" y="58"/>
                  </a:cxn>
                  <a:cxn ang="0">
                    <a:pos x="30" y="60"/>
                  </a:cxn>
                  <a:cxn ang="0">
                    <a:pos x="36" y="58"/>
                  </a:cxn>
                  <a:cxn ang="0">
                    <a:pos x="41" y="57"/>
                  </a:cxn>
                  <a:cxn ang="0">
                    <a:pos x="47" y="54"/>
                  </a:cxn>
                  <a:cxn ang="0">
                    <a:pos x="51" y="50"/>
                  </a:cxn>
                  <a:cxn ang="0">
                    <a:pos x="55" y="46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" name="Freeform 271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12" y="28"/>
                  </a:cxn>
                  <a:cxn ang="0">
                    <a:pos x="10" y="27"/>
                  </a:cxn>
                  <a:cxn ang="0">
                    <a:pos x="6" y="26"/>
                  </a:cxn>
                  <a:cxn ang="0">
                    <a:pos x="4" y="25"/>
                  </a:cxn>
                  <a:cxn ang="0">
                    <a:pos x="3" y="23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2" y="9"/>
                  </a:cxn>
                  <a:cxn ang="0">
                    <a:pos x="3" y="7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10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6" y="4"/>
                  </a:cxn>
                  <a:cxn ang="0">
                    <a:pos x="27" y="7"/>
                  </a:cxn>
                  <a:cxn ang="0">
                    <a:pos x="28" y="9"/>
                  </a:cxn>
                  <a:cxn ang="0">
                    <a:pos x="29" y="11"/>
                  </a:cxn>
                  <a:cxn ang="0">
                    <a:pos x="29" y="15"/>
                  </a:cxn>
                  <a:cxn ang="0">
                    <a:pos x="28" y="20"/>
                  </a:cxn>
                  <a:cxn ang="0">
                    <a:pos x="26" y="25"/>
                  </a:cxn>
                  <a:cxn ang="0">
                    <a:pos x="21" y="27"/>
                  </a:cxn>
                  <a:cxn ang="0">
                    <a:pos x="15" y="28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" name="Freeform 272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8" y="18"/>
                  </a:cxn>
                  <a:cxn ang="0">
                    <a:pos x="54" y="13"/>
                  </a:cxn>
                  <a:cxn ang="0">
                    <a:pos x="51" y="9"/>
                  </a:cxn>
                  <a:cxn ang="0">
                    <a:pos x="46" y="5"/>
                  </a:cxn>
                  <a:cxn ang="0">
                    <a:pos x="42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9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2"/>
                  </a:cxn>
                  <a:cxn ang="0">
                    <a:pos x="14" y="55"/>
                  </a:cxn>
                  <a:cxn ang="0">
                    <a:pos x="19" y="57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36" y="58"/>
                  </a:cxn>
                  <a:cxn ang="0">
                    <a:pos x="42" y="57"/>
                  </a:cxn>
                  <a:cxn ang="0">
                    <a:pos x="46" y="55"/>
                  </a:cxn>
                  <a:cxn ang="0">
                    <a:pos x="51" y="52"/>
                  </a:cxn>
                  <a:cxn ang="0">
                    <a:pos x="54" y="47"/>
                  </a:cxn>
                  <a:cxn ang="0">
                    <a:pos x="58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" name="Freeform 273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5" y="25"/>
                  </a:cxn>
                  <a:cxn ang="0">
                    <a:pos x="4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5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8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8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" name="Freeform 274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5"/>
                  </a:cxn>
                  <a:cxn ang="0">
                    <a:pos x="58" y="19"/>
                  </a:cxn>
                  <a:cxn ang="0">
                    <a:pos x="54" y="14"/>
                  </a:cxn>
                  <a:cxn ang="0">
                    <a:pos x="51" y="10"/>
                  </a:cxn>
                  <a:cxn ang="0">
                    <a:pos x="46" y="6"/>
                  </a:cxn>
                  <a:cxn ang="0">
                    <a:pos x="42" y="3"/>
                  </a:cxn>
                  <a:cxn ang="0">
                    <a:pos x="36" y="2"/>
                  </a:cxn>
                  <a:cxn ang="0">
                    <a:pos x="30" y="0"/>
                  </a:cxn>
                  <a:cxn ang="0">
                    <a:pos x="19" y="3"/>
                  </a:cxn>
                  <a:cxn ang="0">
                    <a:pos x="9" y="10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5" y="46"/>
                  </a:cxn>
                  <a:cxn ang="0">
                    <a:pos x="8" y="51"/>
                  </a:cxn>
                  <a:cxn ang="0">
                    <a:pos x="13" y="55"/>
                  </a:cxn>
                  <a:cxn ang="0">
                    <a:pos x="19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2" y="58"/>
                  </a:cxn>
                  <a:cxn ang="0">
                    <a:pos x="46" y="55"/>
                  </a:cxn>
                  <a:cxn ang="0">
                    <a:pos x="51" y="51"/>
                  </a:cxn>
                  <a:cxn ang="0">
                    <a:pos x="54" y="46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" name="Freeform 275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2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2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7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" name="Freeform 276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8" y="23"/>
                  </a:cxn>
                  <a:cxn ang="0">
                    <a:pos x="56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0" y="3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7" y="3"/>
                  </a:cxn>
                  <a:cxn ang="0">
                    <a:pos x="8" y="9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2" y="41"/>
                  </a:cxn>
                  <a:cxn ang="0">
                    <a:pos x="4" y="47"/>
                  </a:cxn>
                  <a:cxn ang="0">
                    <a:pos x="8" y="51"/>
                  </a:cxn>
                  <a:cxn ang="0">
                    <a:pos x="12" y="55"/>
                  </a:cxn>
                  <a:cxn ang="0">
                    <a:pos x="18" y="57"/>
                  </a:cxn>
                  <a:cxn ang="0">
                    <a:pos x="23" y="59"/>
                  </a:cxn>
                  <a:cxn ang="0">
                    <a:pos x="28" y="59"/>
                  </a:cxn>
                  <a:cxn ang="0">
                    <a:pos x="34" y="59"/>
                  </a:cxn>
                  <a:cxn ang="0">
                    <a:pos x="40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6" y="41"/>
                  </a:cxn>
                  <a:cxn ang="0">
                    <a:pos x="58" y="35"/>
                  </a:cxn>
                  <a:cxn ang="0">
                    <a:pos x="58" y="29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" name="Freeform 277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/>
                <a:ahLst/>
                <a:cxnLst>
                  <a:cxn ang="0">
                    <a:pos x="13" y="29"/>
                  </a:cxn>
                  <a:cxn ang="0">
                    <a:pos x="11" y="29"/>
                  </a:cxn>
                  <a:cxn ang="0">
                    <a:pos x="9" y="28"/>
                  </a:cxn>
                  <a:cxn ang="0">
                    <a:pos x="5" y="27"/>
                  </a:cxn>
                  <a:cxn ang="0">
                    <a:pos x="3" y="25"/>
                  </a:cxn>
                  <a:cxn ang="0">
                    <a:pos x="2" y="22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8"/>
                  </a:cxn>
                  <a:cxn ang="0">
                    <a:pos x="2" y="6"/>
                  </a:cxn>
                  <a:cxn ang="0">
                    <a:pos x="3" y="4"/>
                  </a:cxn>
                  <a:cxn ang="0">
                    <a:pos x="5" y="3"/>
                  </a:cxn>
                  <a:cxn ang="0">
                    <a:pos x="9" y="2"/>
                  </a:cxn>
                  <a:cxn ang="0">
                    <a:pos x="11" y="0"/>
                  </a:cxn>
                  <a:cxn ang="0">
                    <a:pos x="13" y="0"/>
                  </a:cxn>
                  <a:cxn ang="0">
                    <a:pos x="17" y="0"/>
                  </a:cxn>
                  <a:cxn ang="0">
                    <a:pos x="19" y="2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7" y="8"/>
                  </a:cxn>
                  <a:cxn ang="0">
                    <a:pos x="28" y="12"/>
                  </a:cxn>
                  <a:cxn ang="0">
                    <a:pos x="28" y="14"/>
                  </a:cxn>
                  <a:cxn ang="0">
                    <a:pos x="27" y="20"/>
                  </a:cxn>
                  <a:cxn ang="0">
                    <a:pos x="25" y="25"/>
                  </a:cxn>
                  <a:cxn ang="0">
                    <a:pos x="19" y="28"/>
                  </a:cxn>
                  <a:cxn ang="0">
                    <a:pos x="13" y="29"/>
                  </a:cxn>
                </a:cxnLst>
                <a:rect l="0" t="0" r="r" b="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" name="Freeform 278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2"/>
                  </a:cxn>
                  <a:cxn ang="0">
                    <a:pos x="51" y="8"/>
                  </a:cxn>
                  <a:cxn ang="0">
                    <a:pos x="46" y="4"/>
                  </a:cxn>
                  <a:cxn ang="0">
                    <a:pos x="41" y="2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8" y="8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0"/>
                  </a:cxn>
                  <a:cxn ang="0">
                    <a:pos x="4" y="46"/>
                  </a:cxn>
                  <a:cxn ang="0">
                    <a:pos x="8" y="50"/>
                  </a:cxn>
                  <a:cxn ang="0">
                    <a:pos x="12" y="54"/>
                  </a:cxn>
                  <a:cxn ang="0">
                    <a:pos x="18" y="56"/>
                  </a:cxn>
                  <a:cxn ang="0">
                    <a:pos x="24" y="58"/>
                  </a:cxn>
                  <a:cxn ang="0">
                    <a:pos x="30" y="58"/>
                  </a:cxn>
                  <a:cxn ang="0">
                    <a:pos x="36" y="58"/>
                  </a:cxn>
                  <a:cxn ang="0">
                    <a:pos x="41" y="56"/>
                  </a:cxn>
                  <a:cxn ang="0">
                    <a:pos x="46" y="54"/>
                  </a:cxn>
                  <a:cxn ang="0">
                    <a:pos x="51" y="50"/>
                  </a:cxn>
                  <a:cxn ang="0">
                    <a:pos x="54" y="46"/>
                  </a:cxn>
                  <a:cxn ang="0">
                    <a:pos x="57" y="40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" name="Freeform 279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11" y="28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4" y="25"/>
                  </a:cxn>
                  <a:cxn ang="0">
                    <a:pos x="2" y="23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2" y="5"/>
                  </a:cxn>
                  <a:cxn ang="0">
                    <a:pos x="4" y="3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2"/>
                  </a:cxn>
                  <a:cxn ang="0">
                    <a:pos x="25" y="3"/>
                  </a:cxn>
                  <a:cxn ang="0">
                    <a:pos x="26" y="5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7"/>
                  </a:cxn>
                  <a:cxn ang="0">
                    <a:pos x="15" y="28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" name="Freeform 280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/>
                <a:ahLst/>
                <a:cxnLst>
                  <a:cxn ang="0">
                    <a:pos x="60" y="29"/>
                  </a:cxn>
                  <a:cxn ang="0">
                    <a:pos x="59" y="24"/>
                  </a:cxn>
                  <a:cxn ang="0">
                    <a:pos x="57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1"/>
                  </a:cxn>
                  <a:cxn ang="0">
                    <a:pos x="14" y="55"/>
                  </a:cxn>
                  <a:cxn ang="0">
                    <a:pos x="18" y="57"/>
                  </a:cxn>
                  <a:cxn ang="0">
                    <a:pos x="24" y="59"/>
                  </a:cxn>
                  <a:cxn ang="0">
                    <a:pos x="30" y="59"/>
                  </a:cxn>
                  <a:cxn ang="0">
                    <a:pos x="36" y="59"/>
                  </a:cxn>
                  <a:cxn ang="0">
                    <a:pos x="41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60" y="29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" name="Freeform 281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12" y="29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5"/>
                  </a:cxn>
                  <a:cxn ang="0">
                    <a:pos x="3" y="22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6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2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6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4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8"/>
                  </a:cxn>
                  <a:cxn ang="0">
                    <a:pos x="15" y="29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" name="Freeform 282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4"/>
                  </a:cxn>
                  <a:cxn ang="0">
                    <a:pos x="57" y="18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1" y="2"/>
                  </a:cxn>
                  <a:cxn ang="0">
                    <a:pos x="36" y="1"/>
                  </a:cxn>
                  <a:cxn ang="0">
                    <a:pos x="30" y="0"/>
                  </a:cxn>
                  <a:cxn ang="0">
                    <a:pos x="18" y="2"/>
                  </a:cxn>
                  <a:cxn ang="0">
                    <a:pos x="9" y="9"/>
                  </a:cxn>
                  <a:cxn ang="0">
                    <a:pos x="2" y="18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2" y="41"/>
                  </a:cxn>
                  <a:cxn ang="0">
                    <a:pos x="6" y="47"/>
                  </a:cxn>
                  <a:cxn ang="0">
                    <a:pos x="9" y="51"/>
                  </a:cxn>
                  <a:cxn ang="0">
                    <a:pos x="14" y="55"/>
                  </a:cxn>
                  <a:cxn ang="0">
                    <a:pos x="18" y="57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36" y="58"/>
                  </a:cxn>
                  <a:cxn ang="0">
                    <a:pos x="41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7" y="41"/>
                  </a:cxn>
                  <a:cxn ang="0">
                    <a:pos x="59" y="35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" name="Freeform 283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2" y="30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5"/>
                  </a:cxn>
                  <a:cxn ang="0">
                    <a:pos x="3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5" y="4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0"/>
                  </a:cxn>
                  <a:cxn ang="0">
                    <a:pos x="25" y="25"/>
                  </a:cxn>
                  <a:cxn ang="0">
                    <a:pos x="21" y="28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" name="Freeform 284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8" y="24"/>
                  </a:cxn>
                  <a:cxn ang="0">
                    <a:pos x="56" y="19"/>
                  </a:cxn>
                  <a:cxn ang="0">
                    <a:pos x="54" y="13"/>
                  </a:cxn>
                  <a:cxn ang="0">
                    <a:pos x="50" y="9"/>
                  </a:cxn>
                  <a:cxn ang="0">
                    <a:pos x="46" y="5"/>
                  </a:cxn>
                  <a:cxn ang="0">
                    <a:pos x="40" y="3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7" y="3"/>
                  </a:cxn>
                  <a:cxn ang="0">
                    <a:pos x="8" y="9"/>
                  </a:cxn>
                  <a:cxn ang="0">
                    <a:pos x="2" y="18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2" y="41"/>
                  </a:cxn>
                  <a:cxn ang="0">
                    <a:pos x="4" y="47"/>
                  </a:cxn>
                  <a:cxn ang="0">
                    <a:pos x="8" y="51"/>
                  </a:cxn>
                  <a:cxn ang="0">
                    <a:pos x="12" y="55"/>
                  </a:cxn>
                  <a:cxn ang="0">
                    <a:pos x="17" y="57"/>
                  </a:cxn>
                  <a:cxn ang="0">
                    <a:pos x="23" y="59"/>
                  </a:cxn>
                  <a:cxn ang="0">
                    <a:pos x="28" y="59"/>
                  </a:cxn>
                  <a:cxn ang="0">
                    <a:pos x="34" y="59"/>
                  </a:cxn>
                  <a:cxn ang="0">
                    <a:pos x="40" y="57"/>
                  </a:cxn>
                  <a:cxn ang="0">
                    <a:pos x="46" y="55"/>
                  </a:cxn>
                  <a:cxn ang="0">
                    <a:pos x="50" y="51"/>
                  </a:cxn>
                  <a:cxn ang="0">
                    <a:pos x="54" y="47"/>
                  </a:cxn>
                  <a:cxn ang="0">
                    <a:pos x="56" y="41"/>
                  </a:cxn>
                  <a:cxn ang="0">
                    <a:pos x="58" y="35"/>
                  </a:cxn>
                  <a:cxn ang="0">
                    <a:pos x="58" y="29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" name="Freeform 285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/>
                <a:ahLst/>
                <a:cxnLst>
                  <a:cxn ang="0">
                    <a:pos x="14" y="29"/>
                  </a:cxn>
                  <a:cxn ang="0">
                    <a:pos x="12" y="29"/>
                  </a:cxn>
                  <a:cxn ang="0">
                    <a:pos x="10" y="28"/>
                  </a:cxn>
                  <a:cxn ang="0">
                    <a:pos x="6" y="27"/>
                  </a:cxn>
                  <a:cxn ang="0">
                    <a:pos x="4" y="25"/>
                  </a:cxn>
                  <a:cxn ang="0">
                    <a:pos x="3" y="22"/>
                  </a:cxn>
                  <a:cxn ang="0">
                    <a:pos x="2" y="20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4" y="4"/>
                  </a:cxn>
                  <a:cxn ang="0">
                    <a:pos x="6" y="3"/>
                  </a:cxn>
                  <a:cxn ang="0">
                    <a:pos x="10" y="2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0" y="2"/>
                  </a:cxn>
                  <a:cxn ang="0">
                    <a:pos x="22" y="3"/>
                  </a:cxn>
                  <a:cxn ang="0">
                    <a:pos x="25" y="4"/>
                  </a:cxn>
                  <a:cxn ang="0">
                    <a:pos x="27" y="6"/>
                  </a:cxn>
                  <a:cxn ang="0">
                    <a:pos x="28" y="9"/>
                  </a:cxn>
                  <a:cxn ang="0">
                    <a:pos x="29" y="12"/>
                  </a:cxn>
                  <a:cxn ang="0">
                    <a:pos x="29" y="14"/>
                  </a:cxn>
                  <a:cxn ang="0">
                    <a:pos x="28" y="20"/>
                  </a:cxn>
                  <a:cxn ang="0">
                    <a:pos x="25" y="25"/>
                  </a:cxn>
                  <a:cxn ang="0">
                    <a:pos x="20" y="28"/>
                  </a:cxn>
                  <a:cxn ang="0">
                    <a:pos x="14" y="29"/>
                  </a:cxn>
                </a:cxnLst>
                <a:rect l="0" t="0" r="r" b="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" name="Freeform 286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/>
                <a:ahLst/>
                <a:cxnLst>
                  <a:cxn ang="0">
                    <a:pos x="60" y="30"/>
                  </a:cxn>
                  <a:cxn ang="0">
                    <a:pos x="59" y="25"/>
                  </a:cxn>
                  <a:cxn ang="0">
                    <a:pos x="58" y="19"/>
                  </a:cxn>
                  <a:cxn ang="0">
                    <a:pos x="54" y="13"/>
                  </a:cxn>
                  <a:cxn ang="0">
                    <a:pos x="51" y="8"/>
                  </a:cxn>
                  <a:cxn ang="0">
                    <a:pos x="46" y="5"/>
                  </a:cxn>
                  <a:cxn ang="0">
                    <a:pos x="41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18" y="3"/>
                  </a:cxn>
                  <a:cxn ang="0">
                    <a:pos x="9" y="8"/>
                  </a:cxn>
                  <a:cxn ang="0">
                    <a:pos x="2" y="19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2" y="42"/>
                  </a:cxn>
                  <a:cxn ang="0">
                    <a:pos x="6" y="47"/>
                  </a:cxn>
                  <a:cxn ang="0">
                    <a:pos x="9" y="51"/>
                  </a:cxn>
                  <a:cxn ang="0">
                    <a:pos x="14" y="55"/>
                  </a:cxn>
                  <a:cxn ang="0">
                    <a:pos x="18" y="58"/>
                  </a:cxn>
                  <a:cxn ang="0">
                    <a:pos x="24" y="59"/>
                  </a:cxn>
                  <a:cxn ang="0">
                    <a:pos x="30" y="60"/>
                  </a:cxn>
                  <a:cxn ang="0">
                    <a:pos x="36" y="59"/>
                  </a:cxn>
                  <a:cxn ang="0">
                    <a:pos x="41" y="58"/>
                  </a:cxn>
                  <a:cxn ang="0">
                    <a:pos x="46" y="55"/>
                  </a:cxn>
                  <a:cxn ang="0">
                    <a:pos x="51" y="51"/>
                  </a:cxn>
                  <a:cxn ang="0">
                    <a:pos x="54" y="47"/>
                  </a:cxn>
                  <a:cxn ang="0">
                    <a:pos x="58" y="42"/>
                  </a:cxn>
                  <a:cxn ang="0">
                    <a:pos x="59" y="36"/>
                  </a:cxn>
                  <a:cxn ang="0">
                    <a:pos x="60" y="30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" name="Freeform 287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/>
                <a:ahLst/>
                <a:cxnLst>
                  <a:cxn ang="0">
                    <a:pos x="15" y="30"/>
                  </a:cxn>
                  <a:cxn ang="0">
                    <a:pos x="13" y="30"/>
                  </a:cxn>
                  <a:cxn ang="0">
                    <a:pos x="10" y="29"/>
                  </a:cxn>
                  <a:cxn ang="0">
                    <a:pos x="7" y="27"/>
                  </a:cxn>
                  <a:cxn ang="0">
                    <a:pos x="5" y="26"/>
                  </a:cxn>
                  <a:cxn ang="0">
                    <a:pos x="3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1" y="10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10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5" y="5"/>
                  </a:cxn>
                  <a:cxn ang="0">
                    <a:pos x="28" y="7"/>
                  </a:cxn>
                  <a:cxn ang="0">
                    <a:pos x="29" y="10"/>
                  </a:cxn>
                  <a:cxn ang="0">
                    <a:pos x="30" y="12"/>
                  </a:cxn>
                  <a:cxn ang="0">
                    <a:pos x="30" y="15"/>
                  </a:cxn>
                  <a:cxn ang="0">
                    <a:pos x="29" y="21"/>
                  </a:cxn>
                  <a:cxn ang="0">
                    <a:pos x="25" y="26"/>
                  </a:cxn>
                  <a:cxn ang="0">
                    <a:pos x="21" y="29"/>
                  </a:cxn>
                  <a:cxn ang="0">
                    <a:pos x="15" y="30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648" name="AutoShape 288"/>
          <p:cNvSpPr>
            <a:spLocks noChangeArrowheads="1"/>
          </p:cNvSpPr>
          <p:nvPr/>
        </p:nvSpPr>
        <p:spPr bwMode="auto">
          <a:xfrm>
            <a:off x="914400" y="0"/>
            <a:ext cx="7620000" cy="2057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49" name="Text Box 289"/>
          <p:cNvSpPr txBox="1">
            <a:spLocks noChangeArrowheads="1"/>
          </p:cNvSpPr>
          <p:nvPr/>
        </p:nvSpPr>
        <p:spPr bwMode="auto">
          <a:xfrm>
            <a:off x="1219200" y="3810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 3. Ph©n vai, dùng l¹i c©u chuyÖn( c¸c vai: ng­êi dÉn chuyÖn, Nai Nhá, cha Nai Nhá)</a:t>
            </a:r>
          </a:p>
        </p:txBody>
      </p:sp>
      <p:sp>
        <p:nvSpPr>
          <p:cNvPr id="15650" name="Text Box 290"/>
          <p:cNvSpPr txBox="1">
            <a:spLocks noChangeArrowheads="1"/>
          </p:cNvSpPr>
          <p:nvPr/>
        </p:nvSpPr>
        <p:spPr bwMode="auto">
          <a:xfrm>
            <a:off x="1295400" y="2057400"/>
            <a:ext cx="6553200" cy="30178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- 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Lêi ng­êi dÉn chuyÖn ®äc chËm r·i, tr«i ch¶y.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Lêi Nai Nhá hån nhiªn, ng©y th¬.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Lêi cña cha Nai Nhá lóc ®Çu lo ng¹i, sau vui vÎ, hµi lßng.</a:t>
            </a:r>
          </a:p>
        </p:txBody>
      </p:sp>
      <p:sp>
        <p:nvSpPr>
          <p:cNvPr id="15651" name="Text Box 291"/>
          <p:cNvSpPr txBox="1">
            <a:spLocks noChangeArrowheads="1"/>
          </p:cNvSpPr>
          <p:nvPr/>
        </p:nvSpPr>
        <p:spPr bwMode="auto">
          <a:xfrm>
            <a:off x="1524000" y="5334000"/>
            <a:ext cx="6151563" cy="588963"/>
          </a:xfrm>
          <a:prstGeom prst="rect">
            <a:avLst/>
          </a:prstGeom>
          <a:gradFill rotWithShape="1">
            <a:gsLst>
              <a:gs pos="0">
                <a:srgbClr val="C0ACF2"/>
              </a:gs>
              <a:gs pos="50000">
                <a:schemeClr val="bg1"/>
              </a:gs>
              <a:gs pos="100000">
                <a:srgbClr val="C0ACF2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800000"/>
                </a:solidFill>
                <a:latin typeface=".VnTime" pitchFamily="34" charset="0"/>
              </a:rPr>
              <a:t>Con thÝch nh©n vËt nµo nhÊt. V</a:t>
            </a:r>
            <a:r>
              <a:rPr lang="en-US" sz="2800">
                <a:solidFill>
                  <a:srgbClr val="800000"/>
                </a:solidFill>
              </a:rPr>
              <a:t>ì</a:t>
            </a:r>
            <a:r>
              <a:rPr lang="en-US" sz="3200">
                <a:solidFill>
                  <a:srgbClr val="800000"/>
                </a:solidFill>
                <a:latin typeface=".VnTime" pitchFamily="34" charset="0"/>
              </a:rPr>
              <a:t> sao?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48" grpId="0" animBg="1"/>
      <p:bldP spid="15649" grpId="0"/>
      <p:bldP spid="15650" grpId="0" animBg="1"/>
      <p:bldP spid="156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INH N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400" y="0"/>
            <a:ext cx="9677400" cy="74676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</p:pic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209800" y="914400"/>
            <a:ext cx="5105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.VnTime"/>
              </a:rPr>
              <a:t>KÝnh chóc c¸c thÇy c« gi¸o m¹nh khoÎ.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209800" y="22860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me"/>
              </a:rPr>
              <a:t>Chóc c¸c em ch¨m ngoan, häc giái.</a:t>
            </a:r>
          </a:p>
        </p:txBody>
      </p:sp>
      <p:pic>
        <p:nvPicPr>
          <p:cNvPr id="21509" name="Picture 5" descr="be hoc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657600"/>
            <a:ext cx="2362200" cy="258127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629400" y="3581400"/>
            <a:ext cx="152400" cy="259080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8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 rot="5400000">
            <a:off x="5334000" y="2362200"/>
            <a:ext cx="152400" cy="259080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sz="380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 rot="5400000">
            <a:off x="5543550" y="4895850"/>
            <a:ext cx="190500" cy="259080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sz="380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343400" y="3657600"/>
            <a:ext cx="152400" cy="259080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8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6858000"/>
          </a:xfrm>
          <a:prstGeom prst="rect">
            <a:avLst/>
          </a:prstGeom>
          <a:solidFill>
            <a:srgbClr val="660033"/>
          </a:solidFill>
          <a:ln w="9525">
            <a:solidFill>
              <a:srgbClr val="250674"/>
            </a:solidFill>
            <a:miter lim="800000"/>
            <a:headEnd/>
            <a:tailEnd/>
          </a:ln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143000" y="990600"/>
            <a:ext cx="7696200" cy="3276600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3124200" y="1828800"/>
            <a:ext cx="4114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Time"/>
              </a:rPr>
              <a:t>KiÓm tra bµi cò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5638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3200">
                <a:solidFill>
                  <a:srgbClr val="FFFFFF"/>
                </a:solidFill>
                <a:latin typeface=".VnTime" pitchFamily="34" charset="0"/>
              </a:rPr>
              <a:t>KÓ nèi tiÕp 3 ®o¹n cña c©u chuyÖn PhÇn th­ëng.</a:t>
            </a:r>
          </a:p>
        </p:txBody>
      </p:sp>
      <p:pic>
        <p:nvPicPr>
          <p:cNvPr id="5129" name="Picture 9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85800" y="4191000"/>
            <a:ext cx="18288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58825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</a:rPr>
              <a:t>KÓ l¹i ®o¹n 1 c©u chuyÖn theo gîi ý sau: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1981200"/>
            <a:ext cx="3505200" cy="287337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4000">
                <a:solidFill>
                  <a:srgbClr val="0000FF"/>
                </a:solidFill>
                <a:latin typeface=".VnTime" pitchFamily="34" charset="0"/>
              </a:rPr>
              <a:t> C¸c viÖc lµm tèt cña Na.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.VnTime" pitchFamily="34" charset="0"/>
              </a:rPr>
              <a:t>- §iÒu b¨n kho¨n cña Na.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371600"/>
            <a:ext cx="5486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3733800" cy="739775"/>
          </a:xfrm>
          <a:prstGeom prst="rect">
            <a:avLst/>
          </a:prstGeom>
          <a:solidFill>
            <a:schemeClr val="hlink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</a:rPr>
              <a:t>KÓ l¹i ®o¹n 2.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3886200"/>
            <a:ext cx="3886200" cy="1958975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</a:rPr>
              <a:t>- C« gi¸o khen s¸ng kiÕn cña c¸c b¹n.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 r="19643"/>
          <a:stretch>
            <a:fillRect/>
          </a:stretch>
        </p:blipFill>
        <p:spPr bwMode="auto">
          <a:xfrm>
            <a:off x="4495800" y="3733800"/>
            <a:ext cx="441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3962400" cy="13493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4000">
                <a:latin typeface=".VnTime" pitchFamily="34" charset="0"/>
              </a:rPr>
              <a:t> C¸c b¹n cña Na bµn b¹c víi nhau.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8600"/>
            <a:ext cx="4495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3733800" cy="73977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</a:rPr>
              <a:t>KÓ l¹i ®o¹n 3.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3810000" cy="28733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4000">
                <a:latin typeface=".VnTime" pitchFamily="34" charset="0"/>
              </a:rPr>
              <a:t> Lêi c« gi¸o nãi.</a:t>
            </a:r>
          </a:p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</a:rPr>
              <a:t>- NiÒm vui cña Na, cña c¸c b¹n vµ cña mÑ.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lum bright="12000" contrast="-6000"/>
          </a:blip>
          <a:srcRect l="9947" t="3276" r="2953" b="1698"/>
          <a:stretch>
            <a:fillRect/>
          </a:stretch>
        </p:blipFill>
        <p:spPr bwMode="auto">
          <a:xfrm>
            <a:off x="4114800" y="228600"/>
            <a:ext cx="5029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33600" y="609600"/>
            <a:ext cx="5029200" cy="1714500"/>
          </a:xfrm>
          <a:prstGeom prst="rect">
            <a:avLst/>
          </a:prstGeom>
          <a:gradFill rotWithShape="1">
            <a:gsLst>
              <a:gs pos="0">
                <a:srgbClr val="C0ACF2"/>
              </a:gs>
              <a:gs pos="50000">
                <a:schemeClr val="bg1"/>
              </a:gs>
              <a:gs pos="100000">
                <a:srgbClr val="C0ACF2"/>
              </a:gs>
            </a:gsLst>
            <a:lin ang="540000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.VnTime" pitchFamily="34" charset="0"/>
              </a:rPr>
              <a:t>KÓ chuyÖn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.VnTime" pitchFamily="34" charset="0"/>
              </a:rPr>
              <a:t>B¹n cña Nai Nhá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85800" y="2514600"/>
            <a:ext cx="7620000" cy="2743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66800" y="34290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1. Dùa theo tranh, h·y nh¾c l¹i lêi kÓ cña Nai Nhá vÒ b¹n </a:t>
            </a:r>
            <a:r>
              <a:rPr lang="en-US" sz="3200" smtClean="0">
                <a:solidFill>
                  <a:srgbClr val="FF0000"/>
                </a:solidFill>
                <a:latin typeface=".VnTime" pitchFamily="34" charset="0"/>
              </a:rPr>
              <a:t>m</a:t>
            </a:r>
            <a:r>
              <a:rPr lang="en-US" sz="3200" smtClean="0">
                <a:solidFill>
                  <a:srgbClr val="FF0000"/>
                </a:solidFill>
              </a:rPr>
              <a:t>ình</a:t>
            </a:r>
            <a:r>
              <a:rPr lang="en-US" sz="3200" smtClean="0">
                <a:solidFill>
                  <a:srgbClr val="FF0000"/>
                </a:solidFill>
                <a:latin typeface=".VnTime" pitchFamily="34" charset="0"/>
              </a:rPr>
              <a:t>.</a:t>
            </a:r>
            <a:endParaRPr lang="en-US" sz="320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Ảnh-0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772400" cy="6096000"/>
          </a:xfrm>
          <a:prstGeom prst="rect">
            <a:avLst/>
          </a:prstGeom>
          <a:noFill/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676400" y="6278563"/>
            <a:ext cx="525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Cã lÇn…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Ảnh-01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8128000" cy="6096000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71600" y="62484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Mét lÇn kh¸c…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Ảnh-0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128000" cy="60960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00200" y="63246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LÇn kh¸c n</a:t>
            </a:r>
            <a:r>
              <a:rPr lang="en-US" sz="2800" b="1"/>
              <a:t>ữa</a:t>
            </a:r>
            <a:r>
              <a:rPr lang="en-US" sz="2800" b="1">
                <a:latin typeface=".VnTime" pitchFamily="34" charset="0"/>
              </a:rPr>
              <a:t> </a:t>
            </a:r>
            <a:r>
              <a:rPr lang="en-US" sz="3200" b="1">
                <a:latin typeface=".VnTime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144&quot;&gt;&lt;/object&gt;&lt;object type=&quot;2&quot; unique_id=&quot;10145&quot;&gt;&lt;object type=&quot;3&quot; unique_id=&quot;10146&quot;&gt;&lt;property id=&quot;20148&quot; value=&quot;5&quot;/&gt;&lt;property id=&quot;20300&quot; value=&quot;Slide 1&quot;/&gt;&lt;property id=&quot;20307&quot; value=&quot;257&quot;/&gt;&lt;/object&gt;&lt;object type=&quot;3&quot; unique_id=&quot;10147&quot;&gt;&lt;property id=&quot;20148&quot; value=&quot;5&quot;/&gt;&lt;property id=&quot;20300&quot; value=&quot;Slide 2&quot;/&gt;&lt;property id=&quot;20307&quot; value=&quot;259&quot;/&gt;&lt;/object&gt;&lt;object type=&quot;3&quot; unique_id=&quot;10148&quot;&gt;&lt;property id=&quot;20148&quot; value=&quot;5&quot;/&gt;&lt;property id=&quot;20300&quot; value=&quot;Slide 3&quot;/&gt;&lt;property id=&quot;20307&quot; value=&quot;260&quot;/&gt;&lt;/object&gt;&lt;object type=&quot;3&quot; unique_id=&quot;10149&quot;&gt;&lt;property id=&quot;20148&quot; value=&quot;5&quot;/&gt;&lt;property id=&quot;20300&quot; value=&quot;Slide 4&quot;/&gt;&lt;property id=&quot;20307&quot; value=&quot;261&quot;/&gt;&lt;/object&gt;&lt;object type=&quot;3&quot; unique_id=&quot;10150&quot;&gt;&lt;property id=&quot;20148&quot; value=&quot;5&quot;/&gt;&lt;property id=&quot;20300&quot; value=&quot;Slide 5&quot;/&gt;&lt;property id=&quot;20307&quot; value=&quot;262&quot;/&gt;&lt;/object&gt;&lt;object type=&quot;3&quot; unique_id=&quot;10151&quot;&gt;&lt;property id=&quot;20148&quot; value=&quot;5&quot;/&gt;&lt;property id=&quot;20300&quot; value=&quot;Slide 6&quot;/&gt;&lt;property id=&quot;20307&quot; value=&quot;263&quot;/&gt;&lt;/object&gt;&lt;object type=&quot;3&quot; unique_id=&quot;10152&quot;&gt;&lt;property id=&quot;20148&quot; value=&quot;5&quot;/&gt;&lt;property id=&quot;20300&quot; value=&quot;Slide 7&quot;/&gt;&lt;property id=&quot;20307&quot; value=&quot;264&quot;/&gt;&lt;/object&gt;&lt;object type=&quot;3&quot; unique_id=&quot;10153&quot;&gt;&lt;property id=&quot;20148&quot; value=&quot;5&quot;/&gt;&lt;property id=&quot;20300&quot; value=&quot;Slide 8&quot;/&gt;&lt;property id=&quot;20307&quot; value=&quot;265&quot;/&gt;&lt;/object&gt;&lt;object type=&quot;3&quot; unique_id=&quot;10154&quot;&gt;&lt;property id=&quot;20148&quot; value=&quot;5&quot;/&gt;&lt;property id=&quot;20300&quot; value=&quot;Slide 9&quot;/&gt;&lt;property id=&quot;20307&quot; value=&quot;266&quot;/&gt;&lt;/object&gt;&lt;object type=&quot;3&quot; unique_id=&quot;10155&quot;&gt;&lt;property id=&quot;20148&quot; value=&quot;5&quot;/&gt;&lt;property id=&quot;20300&quot; value=&quot;Slide 10&quot;/&gt;&lt;property id=&quot;20307&quot; value=&quot;267&quot;/&gt;&lt;/object&gt;&lt;object type=&quot;3&quot; unique_id=&quot;10156&quot;&gt;&lt;property id=&quot;20148&quot; value=&quot;5&quot;/&gt;&lt;property id=&quot;20300&quot; value=&quot;Slide 11&quot;/&gt;&lt;property id=&quot;20307&quot; value=&quot;268&quot;/&gt;&lt;/object&gt;&lt;object type=&quot;3&quot; unique_id=&quot;10157&quot;&gt;&lt;property id=&quot;20148&quot; value=&quot;5&quot;/&gt;&lt;property id=&quot;20300&quot; value=&quot;Slide 12&quot;/&gt;&lt;property id=&quot;20307&quot; value=&quot;269&quot;/&gt;&lt;/object&gt;&lt;object type=&quot;3&quot; unique_id=&quot;10158&quot;&gt;&lt;property id=&quot;20148&quot; value=&quot;5&quot;/&gt;&lt;property id=&quot;20300&quot; value=&quot;Slide 13&quot;/&gt;&lt;property id=&quot;20307&quot; value=&quot;270&quot;/&gt;&lt;/object&gt;&lt;object type=&quot;3&quot; unique_id=&quot;10159&quot;&gt;&lt;property id=&quot;20148&quot; value=&quot;5&quot;/&gt;&lt;property id=&quot;20300&quot; value=&quot;Slide 14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428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trang-long bien</cp:lastModifiedBy>
  <cp:revision>3</cp:revision>
  <dcterms:created xsi:type="dcterms:W3CDTF">2015-09-09T13:18:45Z</dcterms:created>
  <dcterms:modified xsi:type="dcterms:W3CDTF">2015-09-17T02:31:43Z</dcterms:modified>
</cp:coreProperties>
</file>